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9.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Lst>
  <p:sldSz cy="6858000" cx="12192000"/>
  <p:notesSz cx="6858000" cy="9144000"/>
  <p:embeddedFontLst>
    <p:embeddedFont>
      <p:font typeface="Press Start 2P"/>
      <p:regular r:id="rId17"/>
    </p:embeddedFont>
    <p:embeddedFont>
      <p:font typeface="Open Sans"/>
      <p:regular r:id="rId18"/>
      <p:bold r:id="rId19"/>
      <p:italic r:id="rId20"/>
      <p:boldItalic r:id="rId21"/>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GoogleSlidesCustomDataVersion2">
      <go:slidesCustomData xmlns:go="http://customooxmlschemas.google.com/" r:id="rId22" roundtripDataSignature="AMtx7miX3J3YxYfDTWX7OKnXysB/Z0u7ow=="/>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7B26E935-7C9E-4526-9083-C24A7716C3BB}">
  <a:tblStyle styleId="{7B26E935-7C9E-4526-9083-C24A7716C3BB}" styleName="Table_0">
    <a:wholeTbl>
      <a:tcTxStyle b="off" i="off">
        <a:font>
          <a:latin typeface="Arial"/>
          <a:ea typeface="Arial"/>
          <a:cs typeface="Arial"/>
        </a:font>
        <a:schemeClr val="dk1"/>
      </a:tcTxStyle>
      <a:tcStyle>
        <a:tcBdr>
          <a:left>
            <a:ln cap="flat" cmpd="sng" w="12700">
              <a:solidFill>
                <a:schemeClr val="lt1"/>
              </a:solidFill>
              <a:prstDash val="solid"/>
              <a:round/>
              <a:headEnd len="sm" w="sm" type="none"/>
              <a:tailEnd len="sm" w="sm" type="none"/>
            </a:ln>
          </a:left>
          <a:right>
            <a:ln cap="flat" cmpd="sng" w="12700">
              <a:solidFill>
                <a:schemeClr val="lt1"/>
              </a:solidFill>
              <a:prstDash val="solid"/>
              <a:round/>
              <a:headEnd len="sm" w="sm" type="none"/>
              <a:tailEnd len="sm" w="sm" type="none"/>
            </a:ln>
          </a:right>
          <a:top>
            <a:ln cap="flat" cmpd="sng" w="12700">
              <a:solidFill>
                <a:schemeClr val="lt1"/>
              </a:solidFill>
              <a:prstDash val="solid"/>
              <a:round/>
              <a:headEnd len="sm" w="sm" type="none"/>
              <a:tailEnd len="sm" w="sm" type="none"/>
            </a:ln>
          </a:top>
          <a:bottom>
            <a:ln cap="flat" cmpd="sng" w="12700">
              <a:solidFill>
                <a:schemeClr val="lt1"/>
              </a:solidFill>
              <a:prstDash val="solid"/>
              <a:round/>
              <a:headEnd len="sm" w="sm" type="none"/>
              <a:tailEnd len="sm" w="sm" type="none"/>
            </a:ln>
          </a:bottom>
          <a:insideH>
            <a:ln cap="flat" cmpd="sng" w="12700">
              <a:solidFill>
                <a:schemeClr val="lt1"/>
              </a:solidFill>
              <a:prstDash val="solid"/>
              <a:round/>
              <a:headEnd len="sm" w="sm" type="none"/>
              <a:tailEnd len="sm" w="sm" type="none"/>
            </a:ln>
          </a:insideH>
          <a:insideV>
            <a:ln cap="flat" cmpd="sng" w="12700">
              <a:solidFill>
                <a:schemeClr val="lt1"/>
              </a:solidFill>
              <a:prstDash val="solid"/>
              <a:round/>
              <a:headEnd len="sm" w="sm" type="none"/>
              <a:tailEnd len="sm" w="sm" type="none"/>
            </a:ln>
          </a:insideV>
        </a:tcBdr>
        <a:fill>
          <a:solidFill>
            <a:srgbClr val="EBF5EB"/>
          </a:solidFill>
        </a:fill>
      </a:tcStyle>
    </a:wholeTbl>
    <a:band1H>
      <a:tcTxStyle/>
      <a:tcStyle>
        <a:fill>
          <a:solidFill>
            <a:srgbClr val="D4EAD4"/>
          </a:solidFill>
        </a:fill>
      </a:tcStyle>
    </a:band1H>
    <a:band2H>
      <a:tcTxStyle/>
    </a:band2H>
    <a:band1V>
      <a:tcTxStyle/>
      <a:tcStyle>
        <a:fill>
          <a:solidFill>
            <a:srgbClr val="D4EAD4"/>
          </a:solidFill>
        </a:fill>
      </a:tcStyle>
    </a:band1V>
    <a:band2V>
      <a:tcTxStyle/>
    </a:band2V>
    <a:lastCol>
      <a:tcTxStyle b="on" i="off">
        <a:font>
          <a:latin typeface="Arial"/>
          <a:ea typeface="Arial"/>
          <a:cs typeface="Arial"/>
        </a:font>
        <a:schemeClr val="lt1"/>
      </a:tcTxStyle>
      <a:tcStyle>
        <a:fill>
          <a:solidFill>
            <a:schemeClr val="accent1"/>
          </a:solidFill>
        </a:fill>
      </a:tcStyle>
    </a:lastCol>
    <a:firstCol>
      <a:tcTxStyle b="on" i="off">
        <a:font>
          <a:latin typeface="Arial"/>
          <a:ea typeface="Arial"/>
          <a:cs typeface="Arial"/>
        </a:font>
        <a:schemeClr val="lt1"/>
      </a:tcTxStyle>
      <a:tcStyle>
        <a:fill>
          <a:solidFill>
            <a:schemeClr val="accent1"/>
          </a:solidFill>
        </a:fill>
      </a:tcStyle>
    </a:firstCol>
    <a:lastRow>
      <a:tcTxStyle b="on" i="off">
        <a:font>
          <a:latin typeface="Arial"/>
          <a:ea typeface="Arial"/>
          <a:cs typeface="Arial"/>
        </a:font>
        <a:schemeClr val="lt1"/>
      </a:tcTxStyle>
      <a:tcStyle>
        <a:tcBdr>
          <a:top>
            <a:ln cap="flat" cmpd="sng" w="38100">
              <a:solidFill>
                <a:schemeClr val="lt1"/>
              </a:solidFill>
              <a:prstDash val="solid"/>
              <a:round/>
              <a:headEnd len="sm" w="sm" type="none"/>
              <a:tailEnd len="sm" w="sm" type="none"/>
            </a:ln>
          </a:top>
        </a:tcBdr>
        <a:fill>
          <a:solidFill>
            <a:schemeClr val="accent1"/>
          </a:solidFill>
        </a:fill>
      </a:tcStyle>
    </a:lastRow>
    <a:seCell>
      <a:tcTxStyle/>
    </a:seCell>
    <a:swCell>
      <a:tcTxStyle/>
    </a:swCell>
    <a:firstRow>
      <a:tcTxStyle b="on" i="off">
        <a:font>
          <a:latin typeface="Arial"/>
          <a:ea typeface="Arial"/>
          <a:cs typeface="Arial"/>
        </a:font>
        <a:schemeClr val="lt1"/>
      </a:tcTxStyle>
      <a:tcStyle>
        <a:tcBdr>
          <a:bottom>
            <a:ln cap="flat" cmpd="sng" w="38100">
              <a:solidFill>
                <a:schemeClr val="lt1"/>
              </a:solidFill>
              <a:prstDash val="solid"/>
              <a:round/>
              <a:headEnd len="sm" w="sm" type="none"/>
              <a:tailEnd len="sm" w="sm" type="none"/>
            </a:ln>
          </a:bottom>
        </a:tcBdr>
        <a:fill>
          <a:solidFill>
            <a:schemeClr val="accent1"/>
          </a:solidFill>
        </a:fill>
      </a:tcStyle>
    </a:firstRow>
    <a:neCell>
      <a:tcTxStyle/>
    </a:neCell>
    <a:nwCell>
      <a:tcTxStyle/>
    </a:nwCell>
  </a:tblStyle>
</a:tblStyleLst>
</file>

<file path=ppt/_rels/presentation.xml.rels><?xml version="1.0" encoding="UTF-8" standalone="yes"?><Relationships xmlns="http://schemas.openxmlformats.org/package/2006/relationships"><Relationship Id="rId20" Type="http://schemas.openxmlformats.org/officeDocument/2006/relationships/font" Target="fonts/OpenSans-italic.fntdata"/><Relationship Id="rId11" Type="http://schemas.openxmlformats.org/officeDocument/2006/relationships/slide" Target="slides/slide6.xml"/><Relationship Id="rId22" Type="http://customschemas.google.com/relationships/presentationmetadata" Target="metadata"/><Relationship Id="rId10" Type="http://schemas.openxmlformats.org/officeDocument/2006/relationships/slide" Target="slides/slide5.xml"/><Relationship Id="rId21" Type="http://schemas.openxmlformats.org/officeDocument/2006/relationships/font" Target="fonts/OpenSans-boldItalic.fntdata"/><Relationship Id="rId13" Type="http://schemas.openxmlformats.org/officeDocument/2006/relationships/slide" Target="slides/slide8.xml"/><Relationship Id="rId12" Type="http://schemas.openxmlformats.org/officeDocument/2006/relationships/slide" Target="slides/slide7.xml"/><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font" Target="fonts/PressStart2P-regular.fntdata"/><Relationship Id="rId16" Type="http://schemas.openxmlformats.org/officeDocument/2006/relationships/slide" Target="slides/slide11.xml"/><Relationship Id="rId5" Type="http://schemas.openxmlformats.org/officeDocument/2006/relationships/notesMaster" Target="notesMasters/notesMaster1.xml"/><Relationship Id="rId19" Type="http://schemas.openxmlformats.org/officeDocument/2006/relationships/font" Target="fonts/OpenSans-bold.fntdata"/><Relationship Id="rId6" Type="http://schemas.openxmlformats.org/officeDocument/2006/relationships/slide" Target="slides/slide1.xml"/><Relationship Id="rId18" Type="http://schemas.openxmlformats.org/officeDocument/2006/relationships/font" Target="fonts/OpenSans-regular.fntdata"/><Relationship Id="rId7" Type="http://schemas.openxmlformats.org/officeDocument/2006/relationships/slide" Target="slides/slide2.xml"/><Relationship Id="rId8"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4" name="Google Shape;4;n"/>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rgbClr val="000000"/>
              </a:buClr>
              <a:buSzPts val="1400"/>
              <a:buFont typeface="Arial"/>
              <a:buNone/>
              <a:defRPr b="0" i="0" sz="1200" u="none" cap="none" strike="noStrike">
                <a:solidFill>
                  <a:srgbClr val="000000"/>
                </a:solidFill>
                <a:latin typeface="Calibri"/>
                <a:ea typeface="Calibri"/>
                <a:cs typeface="Calibri"/>
                <a:sym typeface="Calibri"/>
              </a:defRPr>
            </a:lvl1pPr>
            <a:lvl2pPr indent="-228600" lvl="1" marL="914400" marR="0" rtl="0" algn="l">
              <a:lnSpc>
                <a:spcPct val="100000"/>
              </a:lnSpc>
              <a:spcBef>
                <a:spcPts val="0"/>
              </a:spcBef>
              <a:spcAft>
                <a:spcPts val="0"/>
              </a:spcAft>
              <a:buClr>
                <a:srgbClr val="000000"/>
              </a:buClr>
              <a:buSzPts val="1400"/>
              <a:buFont typeface="Arial"/>
              <a:buNone/>
              <a:defRPr b="0" i="0" sz="1200" u="none" cap="none" strike="noStrike">
                <a:solidFill>
                  <a:srgbClr val="000000"/>
                </a:solidFill>
                <a:latin typeface="Calibri"/>
                <a:ea typeface="Calibri"/>
                <a:cs typeface="Calibri"/>
                <a:sym typeface="Calibri"/>
              </a:defRPr>
            </a:lvl2pPr>
            <a:lvl3pPr indent="-228600" lvl="2" marL="1371600" marR="0" rtl="0" algn="l">
              <a:lnSpc>
                <a:spcPct val="100000"/>
              </a:lnSpc>
              <a:spcBef>
                <a:spcPts val="0"/>
              </a:spcBef>
              <a:spcAft>
                <a:spcPts val="0"/>
              </a:spcAft>
              <a:buClr>
                <a:srgbClr val="000000"/>
              </a:buClr>
              <a:buSzPts val="1400"/>
              <a:buFont typeface="Arial"/>
              <a:buNone/>
              <a:defRPr b="0" i="0" sz="1200" u="none" cap="none" strike="noStrike">
                <a:solidFill>
                  <a:srgbClr val="000000"/>
                </a:solidFill>
                <a:latin typeface="Calibri"/>
                <a:ea typeface="Calibri"/>
                <a:cs typeface="Calibri"/>
                <a:sym typeface="Calibri"/>
              </a:defRPr>
            </a:lvl3pPr>
            <a:lvl4pPr indent="-228600" lvl="3" marL="1828800" marR="0" rtl="0" algn="l">
              <a:lnSpc>
                <a:spcPct val="100000"/>
              </a:lnSpc>
              <a:spcBef>
                <a:spcPts val="0"/>
              </a:spcBef>
              <a:spcAft>
                <a:spcPts val="0"/>
              </a:spcAft>
              <a:buClr>
                <a:srgbClr val="000000"/>
              </a:buClr>
              <a:buSzPts val="1400"/>
              <a:buFont typeface="Arial"/>
              <a:buNone/>
              <a:defRPr b="0" i="0" sz="1200" u="none" cap="none" strike="noStrike">
                <a:solidFill>
                  <a:srgbClr val="000000"/>
                </a:solidFill>
                <a:latin typeface="Calibri"/>
                <a:ea typeface="Calibri"/>
                <a:cs typeface="Calibri"/>
                <a:sym typeface="Calibri"/>
              </a:defRPr>
            </a:lvl4pPr>
            <a:lvl5pPr indent="-228600" lvl="4" marL="2286000" marR="0" rtl="0" algn="l">
              <a:lnSpc>
                <a:spcPct val="100000"/>
              </a:lnSpc>
              <a:spcBef>
                <a:spcPts val="0"/>
              </a:spcBef>
              <a:spcAft>
                <a:spcPts val="0"/>
              </a:spcAft>
              <a:buClr>
                <a:srgbClr val="000000"/>
              </a:buClr>
              <a:buSzPts val="1400"/>
              <a:buFont typeface="Arial"/>
              <a:buNone/>
              <a:defRPr b="0" i="0" sz="1200" u="none" cap="none" strike="noStrike">
                <a:solidFill>
                  <a:srgbClr val="000000"/>
                </a:solidFill>
                <a:latin typeface="Calibri"/>
                <a:ea typeface="Calibri"/>
                <a:cs typeface="Calibri"/>
                <a:sym typeface="Calibri"/>
              </a:defRPr>
            </a:lvl5pPr>
            <a:lvl6pPr indent="-228600" lvl="5" marL="2743200" marR="0" rtl="0" algn="l">
              <a:lnSpc>
                <a:spcPct val="100000"/>
              </a:lnSpc>
              <a:spcBef>
                <a:spcPts val="0"/>
              </a:spcBef>
              <a:spcAft>
                <a:spcPts val="0"/>
              </a:spcAft>
              <a:buClr>
                <a:srgbClr val="000000"/>
              </a:buClr>
              <a:buSzPts val="1400"/>
              <a:buFont typeface="Arial"/>
              <a:buNone/>
              <a:defRPr b="0" i="0" sz="1200" u="none" cap="none" strike="noStrike">
                <a:solidFill>
                  <a:srgbClr val="000000"/>
                </a:solidFill>
                <a:latin typeface="Calibri"/>
                <a:ea typeface="Calibri"/>
                <a:cs typeface="Calibri"/>
                <a:sym typeface="Calibri"/>
              </a:defRPr>
            </a:lvl6pPr>
            <a:lvl7pPr indent="-228600" lvl="6" marL="3200400" marR="0" rtl="0" algn="l">
              <a:lnSpc>
                <a:spcPct val="100000"/>
              </a:lnSpc>
              <a:spcBef>
                <a:spcPts val="0"/>
              </a:spcBef>
              <a:spcAft>
                <a:spcPts val="0"/>
              </a:spcAft>
              <a:buClr>
                <a:srgbClr val="000000"/>
              </a:buClr>
              <a:buSzPts val="1400"/>
              <a:buFont typeface="Arial"/>
              <a:buNone/>
              <a:defRPr b="0" i="0" sz="1200" u="none" cap="none" strike="noStrike">
                <a:solidFill>
                  <a:srgbClr val="000000"/>
                </a:solidFill>
                <a:latin typeface="Calibri"/>
                <a:ea typeface="Calibri"/>
                <a:cs typeface="Calibri"/>
                <a:sym typeface="Calibri"/>
              </a:defRPr>
            </a:lvl7pPr>
            <a:lvl8pPr indent="-228600" lvl="7" marL="3657600" marR="0" rtl="0" algn="l">
              <a:lnSpc>
                <a:spcPct val="100000"/>
              </a:lnSpc>
              <a:spcBef>
                <a:spcPts val="0"/>
              </a:spcBef>
              <a:spcAft>
                <a:spcPts val="0"/>
              </a:spcAft>
              <a:buClr>
                <a:srgbClr val="000000"/>
              </a:buClr>
              <a:buSzPts val="1400"/>
              <a:buFont typeface="Arial"/>
              <a:buNone/>
              <a:defRPr b="0" i="0" sz="1200" u="none" cap="none" strike="noStrike">
                <a:solidFill>
                  <a:srgbClr val="000000"/>
                </a:solidFill>
                <a:latin typeface="Calibri"/>
                <a:ea typeface="Calibri"/>
                <a:cs typeface="Calibri"/>
                <a:sym typeface="Calibri"/>
              </a:defRPr>
            </a:lvl8pPr>
            <a:lvl9pPr indent="-228600" lvl="8" marL="4114800" marR="0" rtl="0" algn="l">
              <a:lnSpc>
                <a:spcPct val="100000"/>
              </a:lnSpc>
              <a:spcBef>
                <a:spcPts val="0"/>
              </a:spcBef>
              <a:spcAft>
                <a:spcPts val="0"/>
              </a:spcAft>
              <a:buClr>
                <a:srgbClr val="000000"/>
              </a:buClr>
              <a:buSzPts val="1400"/>
              <a:buFont typeface="Arial"/>
              <a:buNone/>
              <a:defRPr b="0" i="0" sz="1200" u="none" cap="none" strike="noStrike">
                <a:solidFill>
                  <a:srgbClr val="000000"/>
                </a:solidFill>
                <a:latin typeface="Calibri"/>
                <a:ea typeface="Calibri"/>
                <a:cs typeface="Calibri"/>
                <a:sym typeface="Calibri"/>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8" name="Shape 78"/>
        <p:cNvGrpSpPr/>
        <p:nvPr/>
      </p:nvGrpSpPr>
      <p:grpSpPr>
        <a:xfrm>
          <a:off x="0" y="0"/>
          <a:ext cx="0" cy="0"/>
          <a:chOff x="0" y="0"/>
          <a:chExt cx="0" cy="0"/>
        </a:xfrm>
      </p:grpSpPr>
      <p:sp>
        <p:nvSpPr>
          <p:cNvPr id="79" name="Google Shape;79;g2d3f02dfa91_0_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80" name="Google Shape;80;g2d3f02dfa91_0_5: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3" name="Shape 183"/>
        <p:cNvGrpSpPr/>
        <p:nvPr/>
      </p:nvGrpSpPr>
      <p:grpSpPr>
        <a:xfrm>
          <a:off x="0" y="0"/>
          <a:ext cx="0" cy="0"/>
          <a:chOff x="0" y="0"/>
          <a:chExt cx="0" cy="0"/>
        </a:xfrm>
      </p:grpSpPr>
      <p:sp>
        <p:nvSpPr>
          <p:cNvPr id="184" name="Google Shape;184;p8: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85" name="Google Shape;185;p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0" name="Shape 190"/>
        <p:cNvGrpSpPr/>
        <p:nvPr/>
      </p:nvGrpSpPr>
      <p:grpSpPr>
        <a:xfrm>
          <a:off x="0" y="0"/>
          <a:ext cx="0" cy="0"/>
          <a:chOff x="0" y="0"/>
          <a:chExt cx="0" cy="0"/>
        </a:xfrm>
      </p:grpSpPr>
      <p:sp>
        <p:nvSpPr>
          <p:cNvPr id="191" name="Google Shape;191;p7: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92" name="Google Shape;192;p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 name="Shape 84"/>
        <p:cNvGrpSpPr/>
        <p:nvPr/>
      </p:nvGrpSpPr>
      <p:grpSpPr>
        <a:xfrm>
          <a:off x="0" y="0"/>
          <a:ext cx="0" cy="0"/>
          <a:chOff x="0" y="0"/>
          <a:chExt cx="0" cy="0"/>
        </a:xfrm>
      </p:grpSpPr>
      <p:sp>
        <p:nvSpPr>
          <p:cNvPr id="85" name="Google Shape;85;p1: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86" name="Google Shape;86;p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2" name="Shape 92"/>
        <p:cNvGrpSpPr/>
        <p:nvPr/>
      </p:nvGrpSpPr>
      <p:grpSpPr>
        <a:xfrm>
          <a:off x="0" y="0"/>
          <a:ext cx="0" cy="0"/>
          <a:chOff x="0" y="0"/>
          <a:chExt cx="0" cy="0"/>
        </a:xfrm>
      </p:grpSpPr>
      <p:sp>
        <p:nvSpPr>
          <p:cNvPr id="93" name="Google Shape;93;p2: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94" name="Google Shape;94;p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0" name="Shape 100"/>
        <p:cNvGrpSpPr/>
        <p:nvPr/>
      </p:nvGrpSpPr>
      <p:grpSpPr>
        <a:xfrm>
          <a:off x="0" y="0"/>
          <a:ext cx="0" cy="0"/>
          <a:chOff x="0" y="0"/>
          <a:chExt cx="0" cy="0"/>
        </a:xfrm>
      </p:grpSpPr>
      <p:sp>
        <p:nvSpPr>
          <p:cNvPr id="101" name="Google Shape;101;g2d3f02dfa91_0_54: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02" name="Google Shape;102;g2d3f02dfa91_0_5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8" name="Shape 108"/>
        <p:cNvGrpSpPr/>
        <p:nvPr/>
      </p:nvGrpSpPr>
      <p:grpSpPr>
        <a:xfrm>
          <a:off x="0" y="0"/>
          <a:ext cx="0" cy="0"/>
          <a:chOff x="0" y="0"/>
          <a:chExt cx="0" cy="0"/>
        </a:xfrm>
      </p:grpSpPr>
      <p:sp>
        <p:nvSpPr>
          <p:cNvPr id="109" name="Google Shape;109;g2d3f02dfa91_0_21: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10" name="Google Shape;110;g2d3f02dfa91_0_2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3" name="Shape 133"/>
        <p:cNvGrpSpPr/>
        <p:nvPr/>
      </p:nvGrpSpPr>
      <p:grpSpPr>
        <a:xfrm>
          <a:off x="0" y="0"/>
          <a:ext cx="0" cy="0"/>
          <a:chOff x="0" y="0"/>
          <a:chExt cx="0" cy="0"/>
        </a:xfrm>
      </p:grpSpPr>
      <p:sp>
        <p:nvSpPr>
          <p:cNvPr id="134" name="Google Shape;134;p5: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35" name="Google Shape;135;p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2" name="Shape 152"/>
        <p:cNvGrpSpPr/>
        <p:nvPr/>
      </p:nvGrpSpPr>
      <p:grpSpPr>
        <a:xfrm>
          <a:off x="0" y="0"/>
          <a:ext cx="0" cy="0"/>
          <a:chOff x="0" y="0"/>
          <a:chExt cx="0" cy="0"/>
        </a:xfrm>
      </p:grpSpPr>
      <p:sp>
        <p:nvSpPr>
          <p:cNvPr id="153" name="Google Shape;153;p4: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54" name="Google Shape;154;p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8" name="Shape 158"/>
        <p:cNvGrpSpPr/>
        <p:nvPr/>
      </p:nvGrpSpPr>
      <p:grpSpPr>
        <a:xfrm>
          <a:off x="0" y="0"/>
          <a:ext cx="0" cy="0"/>
          <a:chOff x="0" y="0"/>
          <a:chExt cx="0" cy="0"/>
        </a:xfrm>
      </p:grpSpPr>
      <p:sp>
        <p:nvSpPr>
          <p:cNvPr id="159" name="Google Shape;159;g2d3f02dfa91_0_1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160" name="Google Shape;160;g2d3f02dfa91_0_15: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5" name="Shape 165"/>
        <p:cNvGrpSpPr/>
        <p:nvPr/>
      </p:nvGrpSpPr>
      <p:grpSpPr>
        <a:xfrm>
          <a:off x="0" y="0"/>
          <a:ext cx="0" cy="0"/>
          <a:chOff x="0" y="0"/>
          <a:chExt cx="0" cy="0"/>
        </a:xfrm>
      </p:grpSpPr>
      <p:sp>
        <p:nvSpPr>
          <p:cNvPr id="166" name="Google Shape;166;g2d3f02dfa91_0_48: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67" name="Google Shape;167;g2d3f02dfa91_0_4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5.png"/><Relationship Id="rId3" Type="http://schemas.openxmlformats.org/officeDocument/2006/relationships/image" Target="../media/image13.png"/><Relationship Id="rId4" Type="http://schemas.openxmlformats.org/officeDocument/2006/relationships/image" Target="../media/image15.png"/><Relationship Id="rId5" Type="http://schemas.openxmlformats.org/officeDocument/2006/relationships/image" Target="../media/image11.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 Id="rId3" Type="http://schemas.openxmlformats.org/officeDocument/2006/relationships/image" Target="../media/image22.png"/><Relationship Id="rId4" Type="http://schemas.openxmlformats.org/officeDocument/2006/relationships/image" Target="../media/image5.png"/><Relationship Id="rId5" Type="http://schemas.openxmlformats.org/officeDocument/2006/relationships/image" Target="../media/image15.png"/><Relationship Id="rId6" Type="http://schemas.openxmlformats.org/officeDocument/2006/relationships/image" Target="../media/image13.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 Id="rId3" Type="http://schemas.openxmlformats.org/officeDocument/2006/relationships/image" Target="../media/image6.png"/><Relationship Id="rId4" Type="http://schemas.openxmlformats.org/officeDocument/2006/relationships/image" Target="../media/image24.png"/><Relationship Id="rId10" Type="http://schemas.openxmlformats.org/officeDocument/2006/relationships/image" Target="../media/image13.png"/><Relationship Id="rId9" Type="http://schemas.openxmlformats.org/officeDocument/2006/relationships/image" Target="../media/image14.png"/><Relationship Id="rId5" Type="http://schemas.openxmlformats.org/officeDocument/2006/relationships/image" Target="../media/image7.png"/><Relationship Id="rId6" Type="http://schemas.openxmlformats.org/officeDocument/2006/relationships/image" Target="../media/image4.png"/><Relationship Id="rId7" Type="http://schemas.openxmlformats.org/officeDocument/2006/relationships/image" Target="../media/image19.png"/><Relationship Id="rId8" Type="http://schemas.openxmlformats.org/officeDocument/2006/relationships/image" Target="../media/image8.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7.png"/><Relationship Id="rId3" Type="http://schemas.openxmlformats.org/officeDocument/2006/relationships/image" Target="../media/image1.png"/><Relationship Id="rId4" Type="http://schemas.openxmlformats.org/officeDocument/2006/relationships/image" Target="../media/image6.png"/><Relationship Id="rId10" Type="http://schemas.openxmlformats.org/officeDocument/2006/relationships/image" Target="../media/image14.png"/><Relationship Id="rId9" Type="http://schemas.openxmlformats.org/officeDocument/2006/relationships/image" Target="../media/image8.png"/><Relationship Id="rId5" Type="http://schemas.openxmlformats.org/officeDocument/2006/relationships/image" Target="../media/image24.png"/><Relationship Id="rId6" Type="http://schemas.openxmlformats.org/officeDocument/2006/relationships/image" Target="../media/image7.png"/><Relationship Id="rId7" Type="http://schemas.openxmlformats.org/officeDocument/2006/relationships/image" Target="../media/image4.png"/><Relationship Id="rId8" Type="http://schemas.openxmlformats.org/officeDocument/2006/relationships/image" Target="../media/image19.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itle Slide" showMasterSp="0" type="tx">
  <p:cSld name="TITLE_AND_BODY">
    <p:bg>
      <p:bgPr>
        <a:solidFill>
          <a:srgbClr val="FFFFFF"/>
        </a:solidFill>
      </p:bgPr>
    </p:bg>
    <p:spTree>
      <p:nvGrpSpPr>
        <p:cNvPr id="10" name="Shape 10"/>
        <p:cNvGrpSpPr/>
        <p:nvPr/>
      </p:nvGrpSpPr>
      <p:grpSpPr>
        <a:xfrm>
          <a:off x="0" y="0"/>
          <a:ext cx="0" cy="0"/>
          <a:chOff x="0" y="0"/>
          <a:chExt cx="0" cy="0"/>
        </a:xfrm>
      </p:grpSpPr>
      <p:pic>
        <p:nvPicPr>
          <p:cNvPr descr="Graphic 6" id="11" name="Google Shape;11;p11"/>
          <p:cNvPicPr preferRelativeResize="0"/>
          <p:nvPr/>
        </p:nvPicPr>
        <p:blipFill rotWithShape="1">
          <a:blip r:embed="rId2">
            <a:alphaModFix/>
          </a:blip>
          <a:srcRect b="17632" l="0" r="0" t="0"/>
          <a:stretch/>
        </p:blipFill>
        <p:spPr>
          <a:xfrm>
            <a:off x="0" y="-1"/>
            <a:ext cx="12192000" cy="6036975"/>
          </a:xfrm>
          <a:prstGeom prst="rect">
            <a:avLst/>
          </a:prstGeom>
          <a:noFill/>
          <a:ln>
            <a:noFill/>
          </a:ln>
        </p:spPr>
      </p:pic>
      <p:sp>
        <p:nvSpPr>
          <p:cNvPr id="12" name="Google Shape;12;p11"/>
          <p:cNvSpPr/>
          <p:nvPr/>
        </p:nvSpPr>
        <p:spPr>
          <a:xfrm>
            <a:off x="-1" y="2184266"/>
            <a:ext cx="310899" cy="1331191"/>
          </a:xfrm>
          <a:prstGeom prst="rect">
            <a:avLst/>
          </a:prstGeom>
          <a:solidFill>
            <a:schemeClr val="accent1"/>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D1D1D1"/>
              </a:buClr>
              <a:buSzPts val="1800"/>
              <a:buFont typeface="Calibri"/>
              <a:buNone/>
            </a:pPr>
            <a:r>
              <a:t/>
            </a:r>
            <a:endParaRPr b="0" i="0" sz="1800" u="none" cap="none" strike="noStrike">
              <a:solidFill>
                <a:srgbClr val="D1D1D1"/>
              </a:solidFill>
              <a:latin typeface="Calibri"/>
              <a:ea typeface="Calibri"/>
              <a:cs typeface="Calibri"/>
              <a:sym typeface="Calibri"/>
            </a:endParaRPr>
          </a:p>
        </p:txBody>
      </p:sp>
      <p:pic>
        <p:nvPicPr>
          <p:cNvPr descr="Picture 9" id="13" name="Google Shape;13;p11"/>
          <p:cNvPicPr preferRelativeResize="0"/>
          <p:nvPr/>
        </p:nvPicPr>
        <p:blipFill rotWithShape="1">
          <a:blip r:embed="rId3">
            <a:alphaModFix/>
          </a:blip>
          <a:srcRect b="0" l="0" r="0" t="0"/>
          <a:stretch/>
        </p:blipFill>
        <p:spPr>
          <a:xfrm>
            <a:off x="759994" y="6249858"/>
            <a:ext cx="1954591" cy="417221"/>
          </a:xfrm>
          <a:prstGeom prst="rect">
            <a:avLst/>
          </a:prstGeom>
          <a:noFill/>
          <a:ln>
            <a:noFill/>
          </a:ln>
        </p:spPr>
      </p:pic>
      <p:sp>
        <p:nvSpPr>
          <p:cNvPr id="14" name="Google Shape;14;p11"/>
          <p:cNvSpPr txBox="1"/>
          <p:nvPr>
            <p:ph type="title"/>
          </p:nvPr>
        </p:nvSpPr>
        <p:spPr>
          <a:xfrm>
            <a:off x="374724" y="2184268"/>
            <a:ext cx="6914824" cy="1334066"/>
          </a:xfrm>
          <a:prstGeom prst="rect">
            <a:avLst/>
          </a:prstGeom>
          <a:noFill/>
          <a:ln>
            <a:noFill/>
          </a:ln>
        </p:spPr>
        <p:txBody>
          <a:bodyPr anchorCtr="0" anchor="ctr" bIns="45700" lIns="45700" spcFirstLastPara="1" rIns="45700" wrap="square" tIns="45700">
            <a:normAutofit/>
          </a:bodyPr>
          <a:lstStyle>
            <a:lvl1pPr lvl="0" algn="l">
              <a:lnSpc>
                <a:spcPct val="90000"/>
              </a:lnSpc>
              <a:spcBef>
                <a:spcPts val="0"/>
              </a:spcBef>
              <a:spcAft>
                <a:spcPts val="0"/>
              </a:spcAft>
              <a:buClr>
                <a:schemeClr val="accent1"/>
              </a:buClr>
              <a:buSzPts val="2000"/>
              <a:buFont typeface="Calibri"/>
              <a:buNone/>
              <a:defRPr b="1" sz="2000">
                <a:solidFill>
                  <a:schemeClr val="accent1"/>
                </a:solidFill>
              </a:defRPr>
            </a:lvl1pPr>
            <a:lvl2pPr lvl="1" algn="l">
              <a:lnSpc>
                <a:spcPct val="90000"/>
              </a:lnSpc>
              <a:spcBef>
                <a:spcPts val="0"/>
              </a:spcBef>
              <a:spcAft>
                <a:spcPts val="0"/>
              </a:spcAft>
              <a:buClr>
                <a:srgbClr val="F2F2F2"/>
              </a:buClr>
              <a:buSzPts val="1800"/>
              <a:buNone/>
              <a:defRPr/>
            </a:lvl2pPr>
            <a:lvl3pPr lvl="2" algn="l">
              <a:lnSpc>
                <a:spcPct val="90000"/>
              </a:lnSpc>
              <a:spcBef>
                <a:spcPts val="0"/>
              </a:spcBef>
              <a:spcAft>
                <a:spcPts val="0"/>
              </a:spcAft>
              <a:buClr>
                <a:srgbClr val="F2F2F2"/>
              </a:buClr>
              <a:buSzPts val="1800"/>
              <a:buNone/>
              <a:defRPr/>
            </a:lvl3pPr>
            <a:lvl4pPr lvl="3" algn="l">
              <a:lnSpc>
                <a:spcPct val="90000"/>
              </a:lnSpc>
              <a:spcBef>
                <a:spcPts val="0"/>
              </a:spcBef>
              <a:spcAft>
                <a:spcPts val="0"/>
              </a:spcAft>
              <a:buClr>
                <a:srgbClr val="F2F2F2"/>
              </a:buClr>
              <a:buSzPts val="1800"/>
              <a:buNone/>
              <a:defRPr/>
            </a:lvl4pPr>
            <a:lvl5pPr lvl="4" algn="l">
              <a:lnSpc>
                <a:spcPct val="90000"/>
              </a:lnSpc>
              <a:spcBef>
                <a:spcPts val="0"/>
              </a:spcBef>
              <a:spcAft>
                <a:spcPts val="0"/>
              </a:spcAft>
              <a:buClr>
                <a:srgbClr val="F2F2F2"/>
              </a:buClr>
              <a:buSzPts val="1800"/>
              <a:buNone/>
              <a:defRPr/>
            </a:lvl5pPr>
            <a:lvl6pPr lvl="5" algn="l">
              <a:lnSpc>
                <a:spcPct val="90000"/>
              </a:lnSpc>
              <a:spcBef>
                <a:spcPts val="0"/>
              </a:spcBef>
              <a:spcAft>
                <a:spcPts val="0"/>
              </a:spcAft>
              <a:buClr>
                <a:srgbClr val="F2F2F2"/>
              </a:buClr>
              <a:buSzPts val="1800"/>
              <a:buNone/>
              <a:defRPr/>
            </a:lvl6pPr>
            <a:lvl7pPr lvl="6" algn="l">
              <a:lnSpc>
                <a:spcPct val="90000"/>
              </a:lnSpc>
              <a:spcBef>
                <a:spcPts val="0"/>
              </a:spcBef>
              <a:spcAft>
                <a:spcPts val="0"/>
              </a:spcAft>
              <a:buClr>
                <a:srgbClr val="F2F2F2"/>
              </a:buClr>
              <a:buSzPts val="1800"/>
              <a:buNone/>
              <a:defRPr/>
            </a:lvl7pPr>
            <a:lvl8pPr lvl="7" algn="l">
              <a:lnSpc>
                <a:spcPct val="90000"/>
              </a:lnSpc>
              <a:spcBef>
                <a:spcPts val="0"/>
              </a:spcBef>
              <a:spcAft>
                <a:spcPts val="0"/>
              </a:spcAft>
              <a:buClr>
                <a:srgbClr val="F2F2F2"/>
              </a:buClr>
              <a:buSzPts val="1800"/>
              <a:buNone/>
              <a:defRPr/>
            </a:lvl8pPr>
            <a:lvl9pPr lvl="8" algn="l">
              <a:lnSpc>
                <a:spcPct val="90000"/>
              </a:lnSpc>
              <a:spcBef>
                <a:spcPts val="0"/>
              </a:spcBef>
              <a:spcAft>
                <a:spcPts val="0"/>
              </a:spcAft>
              <a:buClr>
                <a:srgbClr val="F2F2F2"/>
              </a:buClr>
              <a:buSzPts val="1800"/>
              <a:buNone/>
              <a:defRPr/>
            </a:lvl9pPr>
          </a:lstStyle>
          <a:p/>
        </p:txBody>
      </p:sp>
      <p:sp>
        <p:nvSpPr>
          <p:cNvPr id="15" name="Google Shape;15;p11"/>
          <p:cNvSpPr txBox="1"/>
          <p:nvPr>
            <p:ph idx="1" type="body"/>
          </p:nvPr>
        </p:nvSpPr>
        <p:spPr>
          <a:xfrm>
            <a:off x="401324" y="3651829"/>
            <a:ext cx="6893057" cy="1292832"/>
          </a:xfrm>
          <a:prstGeom prst="rect">
            <a:avLst/>
          </a:prstGeom>
          <a:noFill/>
          <a:ln>
            <a:noFill/>
          </a:ln>
        </p:spPr>
        <p:txBody>
          <a:bodyPr anchorCtr="0" anchor="ctr" bIns="45700" lIns="45700" spcFirstLastPara="1" rIns="45700" wrap="square" tIns="45700">
            <a:normAutofit/>
          </a:bodyPr>
          <a:lstStyle>
            <a:lvl1pPr indent="-228600" lvl="0" marL="457200" algn="l">
              <a:lnSpc>
                <a:spcPct val="90000"/>
              </a:lnSpc>
              <a:spcBef>
                <a:spcPts val="1000"/>
              </a:spcBef>
              <a:spcAft>
                <a:spcPts val="0"/>
              </a:spcAft>
              <a:buClr>
                <a:srgbClr val="D1E7F8"/>
              </a:buClr>
              <a:buSzPts val="1600"/>
              <a:buFont typeface="Calibri"/>
              <a:buNone/>
              <a:defRPr i="1" sz="1600">
                <a:solidFill>
                  <a:srgbClr val="D1E7F8"/>
                </a:solidFill>
              </a:defRPr>
            </a:lvl1pPr>
            <a:lvl2pPr indent="-228600" lvl="1" marL="914400" algn="l">
              <a:lnSpc>
                <a:spcPct val="90000"/>
              </a:lnSpc>
              <a:spcBef>
                <a:spcPts val="1000"/>
              </a:spcBef>
              <a:spcAft>
                <a:spcPts val="0"/>
              </a:spcAft>
              <a:buClr>
                <a:srgbClr val="D1E7F8"/>
              </a:buClr>
              <a:buSzPts val="1600"/>
              <a:buFont typeface="Calibri"/>
              <a:buNone/>
              <a:defRPr i="1" sz="1600">
                <a:solidFill>
                  <a:srgbClr val="D1E7F8"/>
                </a:solidFill>
              </a:defRPr>
            </a:lvl2pPr>
            <a:lvl3pPr indent="-228600" lvl="2" marL="1371600" algn="l">
              <a:lnSpc>
                <a:spcPct val="90000"/>
              </a:lnSpc>
              <a:spcBef>
                <a:spcPts val="1000"/>
              </a:spcBef>
              <a:spcAft>
                <a:spcPts val="0"/>
              </a:spcAft>
              <a:buClr>
                <a:srgbClr val="D1E7F8"/>
              </a:buClr>
              <a:buSzPts val="1600"/>
              <a:buFont typeface="Calibri"/>
              <a:buNone/>
              <a:defRPr i="1" sz="1600">
                <a:solidFill>
                  <a:srgbClr val="D1E7F8"/>
                </a:solidFill>
              </a:defRPr>
            </a:lvl3pPr>
            <a:lvl4pPr indent="-228600" lvl="3" marL="1828800" algn="l">
              <a:lnSpc>
                <a:spcPct val="90000"/>
              </a:lnSpc>
              <a:spcBef>
                <a:spcPts val="1000"/>
              </a:spcBef>
              <a:spcAft>
                <a:spcPts val="0"/>
              </a:spcAft>
              <a:buClr>
                <a:srgbClr val="D1E7F8"/>
              </a:buClr>
              <a:buSzPts val="1600"/>
              <a:buFont typeface="Calibri"/>
              <a:buNone/>
              <a:defRPr i="1" sz="1600">
                <a:solidFill>
                  <a:srgbClr val="D1E7F8"/>
                </a:solidFill>
              </a:defRPr>
            </a:lvl4pPr>
            <a:lvl5pPr indent="-228600" lvl="4" marL="2286000" algn="l">
              <a:lnSpc>
                <a:spcPct val="90000"/>
              </a:lnSpc>
              <a:spcBef>
                <a:spcPts val="1000"/>
              </a:spcBef>
              <a:spcAft>
                <a:spcPts val="0"/>
              </a:spcAft>
              <a:buClr>
                <a:srgbClr val="D1E7F8"/>
              </a:buClr>
              <a:buSzPts val="1600"/>
              <a:buFont typeface="Calibri"/>
              <a:buNone/>
              <a:defRPr i="1" sz="1600">
                <a:solidFill>
                  <a:srgbClr val="D1E7F8"/>
                </a:solidFill>
              </a:defRPr>
            </a:lvl5pPr>
            <a:lvl6pPr indent="-342900" lvl="5" marL="2743200" algn="l">
              <a:lnSpc>
                <a:spcPct val="90000"/>
              </a:lnSpc>
              <a:spcBef>
                <a:spcPts val="1000"/>
              </a:spcBef>
              <a:spcAft>
                <a:spcPts val="0"/>
              </a:spcAft>
              <a:buClr>
                <a:srgbClr val="616161"/>
              </a:buClr>
              <a:buSzPts val="1800"/>
              <a:buChar char="•"/>
              <a:defRPr/>
            </a:lvl6pPr>
            <a:lvl7pPr indent="-342900" lvl="6" marL="3200400" algn="l">
              <a:lnSpc>
                <a:spcPct val="90000"/>
              </a:lnSpc>
              <a:spcBef>
                <a:spcPts val="1000"/>
              </a:spcBef>
              <a:spcAft>
                <a:spcPts val="0"/>
              </a:spcAft>
              <a:buClr>
                <a:srgbClr val="616161"/>
              </a:buClr>
              <a:buSzPts val="1800"/>
              <a:buChar char="•"/>
              <a:defRPr/>
            </a:lvl7pPr>
            <a:lvl8pPr indent="-342900" lvl="7" marL="3657600" algn="l">
              <a:lnSpc>
                <a:spcPct val="90000"/>
              </a:lnSpc>
              <a:spcBef>
                <a:spcPts val="1000"/>
              </a:spcBef>
              <a:spcAft>
                <a:spcPts val="0"/>
              </a:spcAft>
              <a:buClr>
                <a:srgbClr val="616161"/>
              </a:buClr>
              <a:buSzPts val="1800"/>
              <a:buChar char="•"/>
              <a:defRPr/>
            </a:lvl8pPr>
            <a:lvl9pPr indent="-342900" lvl="8" marL="4114800" algn="l">
              <a:lnSpc>
                <a:spcPct val="90000"/>
              </a:lnSpc>
              <a:spcBef>
                <a:spcPts val="1000"/>
              </a:spcBef>
              <a:spcAft>
                <a:spcPts val="0"/>
              </a:spcAft>
              <a:buClr>
                <a:srgbClr val="616161"/>
              </a:buClr>
              <a:buSzPts val="1800"/>
              <a:buChar char="•"/>
              <a:defRPr/>
            </a:lvl9pPr>
          </a:lstStyle>
          <a:p/>
        </p:txBody>
      </p:sp>
      <p:sp>
        <p:nvSpPr>
          <p:cNvPr id="16" name="Google Shape;16;p11"/>
          <p:cNvSpPr/>
          <p:nvPr/>
        </p:nvSpPr>
        <p:spPr>
          <a:xfrm flipH="1" rot="-5400000">
            <a:off x="-507420" y="4140072"/>
            <a:ext cx="1331192" cy="316350"/>
          </a:xfrm>
          <a:prstGeom prst="rect">
            <a:avLst/>
          </a:prstGeom>
          <a:solidFill>
            <a:schemeClr val="accent5"/>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D1D1D1"/>
              </a:buClr>
              <a:buSzPts val="1800"/>
              <a:buFont typeface="Calibri"/>
              <a:buNone/>
            </a:pPr>
            <a:r>
              <a:t/>
            </a:r>
            <a:endParaRPr b="0" i="0" sz="1800" u="none" cap="none" strike="noStrike">
              <a:solidFill>
                <a:srgbClr val="D1D1D1"/>
              </a:solidFill>
              <a:latin typeface="Calibri"/>
              <a:ea typeface="Calibri"/>
              <a:cs typeface="Calibri"/>
              <a:sym typeface="Calibri"/>
            </a:endParaRPr>
          </a:p>
        </p:txBody>
      </p:sp>
      <p:pic>
        <p:nvPicPr>
          <p:cNvPr descr="Graphic 2" id="17" name="Google Shape;17;p11"/>
          <p:cNvPicPr preferRelativeResize="0"/>
          <p:nvPr/>
        </p:nvPicPr>
        <p:blipFill rotWithShape="1">
          <a:blip r:embed="rId4">
            <a:alphaModFix/>
          </a:blip>
          <a:srcRect b="0" l="0" r="0" t="0"/>
          <a:stretch/>
        </p:blipFill>
        <p:spPr>
          <a:xfrm>
            <a:off x="310895" y="187919"/>
            <a:ext cx="1505238" cy="1063832"/>
          </a:xfrm>
          <a:prstGeom prst="rect">
            <a:avLst/>
          </a:prstGeom>
          <a:noFill/>
          <a:ln>
            <a:noFill/>
          </a:ln>
        </p:spPr>
      </p:pic>
      <p:sp>
        <p:nvSpPr>
          <p:cNvPr id="18" name="Google Shape;18;p11"/>
          <p:cNvSpPr txBox="1"/>
          <p:nvPr/>
        </p:nvSpPr>
        <p:spPr>
          <a:xfrm>
            <a:off x="2882335" y="6170470"/>
            <a:ext cx="8043555" cy="558709"/>
          </a:xfrm>
          <a:prstGeom prst="rect">
            <a:avLst/>
          </a:prstGeom>
          <a:noFill/>
          <a:ln>
            <a:noFill/>
          </a:ln>
        </p:spPr>
        <p:txBody>
          <a:bodyPr anchorCtr="0" anchor="t" bIns="45700" lIns="45700" spcFirstLastPara="1" rIns="45700" wrap="square" tIns="45700">
            <a:spAutoFit/>
          </a:bodyPr>
          <a:lstStyle/>
          <a:p>
            <a:pPr indent="0" lvl="0" marL="0" marR="0" rtl="0" algn="l">
              <a:lnSpc>
                <a:spcPct val="100000"/>
              </a:lnSpc>
              <a:spcBef>
                <a:spcPts val="0"/>
              </a:spcBef>
              <a:spcAft>
                <a:spcPts val="0"/>
              </a:spcAft>
              <a:buClr>
                <a:srgbClr val="2C2C2C"/>
              </a:buClr>
              <a:buSzPts val="1000"/>
              <a:buFont typeface="Calibri"/>
              <a:buNone/>
            </a:pPr>
            <a:r>
              <a:rPr b="0" i="0" lang="en-US" sz="1000" u="none" cap="none" strike="noStrike">
                <a:solidFill>
                  <a:srgbClr val="2C2C2C"/>
                </a:solidFill>
                <a:latin typeface="Calibri"/>
                <a:ea typeface="Calibri"/>
                <a:cs typeface="Calibri"/>
                <a:sym typeface="Calibri"/>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them.[Project number: 2023-1-CY02-KA220-YOU-000154272]</a:t>
            </a:r>
            <a:endParaRPr b="0" i="0" sz="1400" u="none" cap="none" strike="noStrike">
              <a:solidFill>
                <a:srgbClr val="000000"/>
              </a:solidFill>
              <a:latin typeface="Arial"/>
              <a:ea typeface="Arial"/>
              <a:cs typeface="Arial"/>
              <a:sym typeface="Arial"/>
            </a:endParaRPr>
          </a:p>
        </p:txBody>
      </p:sp>
      <p:pic>
        <p:nvPicPr>
          <p:cNvPr descr="Graphic 12" id="19" name="Google Shape;19;p11"/>
          <p:cNvPicPr preferRelativeResize="0"/>
          <p:nvPr/>
        </p:nvPicPr>
        <p:blipFill rotWithShape="1">
          <a:blip r:embed="rId5">
            <a:alphaModFix/>
          </a:blip>
          <a:srcRect b="9003" l="0" r="0" t="0"/>
          <a:stretch/>
        </p:blipFill>
        <p:spPr>
          <a:xfrm>
            <a:off x="9170826" y="3788807"/>
            <a:ext cx="2764502" cy="2248165"/>
          </a:xfrm>
          <a:prstGeom prst="rect">
            <a:avLst/>
          </a:prstGeom>
          <a:noFill/>
          <a:ln>
            <a:noFill/>
          </a:ln>
        </p:spPr>
      </p:pic>
      <p:sp>
        <p:nvSpPr>
          <p:cNvPr id="20" name="Google Shape;20;p11"/>
          <p:cNvSpPr txBox="1"/>
          <p:nvPr>
            <p:ph idx="12" type="sldNum"/>
          </p:nvPr>
        </p:nvSpPr>
        <p:spPr>
          <a:xfrm>
            <a:off x="8478978" y="6232199"/>
            <a:ext cx="258623" cy="248303"/>
          </a:xfrm>
          <a:prstGeom prst="rect">
            <a:avLst/>
          </a:prstGeom>
          <a:noFill/>
          <a:ln>
            <a:noFill/>
          </a:ln>
        </p:spPr>
        <p:txBody>
          <a:bodyPr anchorCtr="0" anchor="ctr" bIns="45700" lIns="45700" spcFirstLastPara="1" rIns="45700" wrap="square" tIns="45700">
            <a:spAutoFit/>
          </a:bodyPr>
          <a:lstStyle>
            <a:lvl1pPr indent="0" lvl="0"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1pPr>
            <a:lvl2pPr indent="0" lvl="1"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2pPr>
            <a:lvl3pPr indent="0" lvl="2"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3pPr>
            <a:lvl4pPr indent="0" lvl="3"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4pPr>
            <a:lvl5pPr indent="0" lvl="4"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5pPr>
            <a:lvl6pPr indent="0" lvl="5"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6pPr>
            <a:lvl7pPr indent="0" lvl="6"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7pPr>
            <a:lvl8pPr indent="0" lvl="7"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8pPr>
            <a:lvl9pPr indent="0" lvl="8"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_Title Slide" showMasterSp="0">
  <p:cSld name="4_Title Slide">
    <p:bg>
      <p:bgPr>
        <a:solidFill>
          <a:srgbClr val="FFFFFF">
            <a:alpha val="49019"/>
          </a:srgbClr>
        </a:solidFill>
      </p:bgPr>
    </p:bg>
    <p:spTree>
      <p:nvGrpSpPr>
        <p:cNvPr id="21" name="Shape 21"/>
        <p:cNvGrpSpPr/>
        <p:nvPr/>
      </p:nvGrpSpPr>
      <p:grpSpPr>
        <a:xfrm>
          <a:off x="0" y="0"/>
          <a:ext cx="0" cy="0"/>
          <a:chOff x="0" y="0"/>
          <a:chExt cx="0" cy="0"/>
        </a:xfrm>
      </p:grpSpPr>
      <p:pic>
        <p:nvPicPr>
          <p:cNvPr descr="Picture 1" id="22" name="Google Shape;22;p12"/>
          <p:cNvPicPr preferRelativeResize="0"/>
          <p:nvPr/>
        </p:nvPicPr>
        <p:blipFill rotWithShape="1">
          <a:blip r:embed="rId2">
            <a:alphaModFix/>
          </a:blip>
          <a:srcRect b="0" l="0" r="0" t="0"/>
          <a:stretch/>
        </p:blipFill>
        <p:spPr>
          <a:xfrm>
            <a:off x="0" y="1931"/>
            <a:ext cx="12192000" cy="6035041"/>
          </a:xfrm>
          <a:prstGeom prst="rect">
            <a:avLst/>
          </a:prstGeom>
          <a:noFill/>
          <a:ln>
            <a:noFill/>
          </a:ln>
        </p:spPr>
      </p:pic>
      <p:sp>
        <p:nvSpPr>
          <p:cNvPr id="23" name="Google Shape;23;p12"/>
          <p:cNvSpPr/>
          <p:nvPr/>
        </p:nvSpPr>
        <p:spPr>
          <a:xfrm>
            <a:off x="-1" y="2184266"/>
            <a:ext cx="310899" cy="1331191"/>
          </a:xfrm>
          <a:prstGeom prst="rect">
            <a:avLst/>
          </a:prstGeom>
          <a:solidFill>
            <a:schemeClr val="accent1"/>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D1D1D1"/>
              </a:buClr>
              <a:buSzPts val="1800"/>
              <a:buFont typeface="Calibri"/>
              <a:buNone/>
            </a:pPr>
            <a:r>
              <a:t/>
            </a:r>
            <a:endParaRPr b="0" i="0" sz="1800" u="none" cap="none" strike="noStrike">
              <a:solidFill>
                <a:srgbClr val="D1D1D1"/>
              </a:solidFill>
              <a:latin typeface="Calibri"/>
              <a:ea typeface="Calibri"/>
              <a:cs typeface="Calibri"/>
              <a:sym typeface="Calibri"/>
            </a:endParaRPr>
          </a:p>
        </p:txBody>
      </p:sp>
      <p:sp>
        <p:nvSpPr>
          <p:cNvPr id="24" name="Google Shape;24;p12"/>
          <p:cNvSpPr txBox="1"/>
          <p:nvPr>
            <p:ph type="title"/>
          </p:nvPr>
        </p:nvSpPr>
        <p:spPr>
          <a:xfrm>
            <a:off x="374724" y="2184268"/>
            <a:ext cx="6914824" cy="1334066"/>
          </a:xfrm>
          <a:prstGeom prst="rect">
            <a:avLst/>
          </a:prstGeom>
          <a:noFill/>
          <a:ln>
            <a:noFill/>
          </a:ln>
        </p:spPr>
        <p:txBody>
          <a:bodyPr anchorCtr="0" anchor="ctr" bIns="45700" lIns="45700" spcFirstLastPara="1" rIns="45700" wrap="square" tIns="45700">
            <a:normAutofit/>
          </a:bodyPr>
          <a:lstStyle>
            <a:lvl1pPr lvl="0" algn="l">
              <a:lnSpc>
                <a:spcPct val="90000"/>
              </a:lnSpc>
              <a:spcBef>
                <a:spcPts val="0"/>
              </a:spcBef>
              <a:spcAft>
                <a:spcPts val="0"/>
              </a:spcAft>
              <a:buClr>
                <a:schemeClr val="accent1"/>
              </a:buClr>
              <a:buSzPts val="2000"/>
              <a:buFont typeface="Calibri"/>
              <a:buNone/>
              <a:defRPr b="1" sz="2000">
                <a:solidFill>
                  <a:schemeClr val="accent1"/>
                </a:solidFill>
              </a:defRPr>
            </a:lvl1pPr>
            <a:lvl2pPr lvl="1" algn="l">
              <a:lnSpc>
                <a:spcPct val="90000"/>
              </a:lnSpc>
              <a:spcBef>
                <a:spcPts val="0"/>
              </a:spcBef>
              <a:spcAft>
                <a:spcPts val="0"/>
              </a:spcAft>
              <a:buClr>
                <a:srgbClr val="F2F2F2"/>
              </a:buClr>
              <a:buSzPts val="1800"/>
              <a:buNone/>
              <a:defRPr/>
            </a:lvl2pPr>
            <a:lvl3pPr lvl="2" algn="l">
              <a:lnSpc>
                <a:spcPct val="90000"/>
              </a:lnSpc>
              <a:spcBef>
                <a:spcPts val="0"/>
              </a:spcBef>
              <a:spcAft>
                <a:spcPts val="0"/>
              </a:spcAft>
              <a:buClr>
                <a:srgbClr val="F2F2F2"/>
              </a:buClr>
              <a:buSzPts val="1800"/>
              <a:buNone/>
              <a:defRPr/>
            </a:lvl3pPr>
            <a:lvl4pPr lvl="3" algn="l">
              <a:lnSpc>
                <a:spcPct val="90000"/>
              </a:lnSpc>
              <a:spcBef>
                <a:spcPts val="0"/>
              </a:spcBef>
              <a:spcAft>
                <a:spcPts val="0"/>
              </a:spcAft>
              <a:buClr>
                <a:srgbClr val="F2F2F2"/>
              </a:buClr>
              <a:buSzPts val="1800"/>
              <a:buNone/>
              <a:defRPr/>
            </a:lvl4pPr>
            <a:lvl5pPr lvl="4" algn="l">
              <a:lnSpc>
                <a:spcPct val="90000"/>
              </a:lnSpc>
              <a:spcBef>
                <a:spcPts val="0"/>
              </a:spcBef>
              <a:spcAft>
                <a:spcPts val="0"/>
              </a:spcAft>
              <a:buClr>
                <a:srgbClr val="F2F2F2"/>
              </a:buClr>
              <a:buSzPts val="1800"/>
              <a:buNone/>
              <a:defRPr/>
            </a:lvl5pPr>
            <a:lvl6pPr lvl="5" algn="l">
              <a:lnSpc>
                <a:spcPct val="90000"/>
              </a:lnSpc>
              <a:spcBef>
                <a:spcPts val="0"/>
              </a:spcBef>
              <a:spcAft>
                <a:spcPts val="0"/>
              </a:spcAft>
              <a:buClr>
                <a:srgbClr val="F2F2F2"/>
              </a:buClr>
              <a:buSzPts val="1800"/>
              <a:buNone/>
              <a:defRPr/>
            </a:lvl6pPr>
            <a:lvl7pPr lvl="6" algn="l">
              <a:lnSpc>
                <a:spcPct val="90000"/>
              </a:lnSpc>
              <a:spcBef>
                <a:spcPts val="0"/>
              </a:spcBef>
              <a:spcAft>
                <a:spcPts val="0"/>
              </a:spcAft>
              <a:buClr>
                <a:srgbClr val="F2F2F2"/>
              </a:buClr>
              <a:buSzPts val="1800"/>
              <a:buNone/>
              <a:defRPr/>
            </a:lvl7pPr>
            <a:lvl8pPr lvl="7" algn="l">
              <a:lnSpc>
                <a:spcPct val="90000"/>
              </a:lnSpc>
              <a:spcBef>
                <a:spcPts val="0"/>
              </a:spcBef>
              <a:spcAft>
                <a:spcPts val="0"/>
              </a:spcAft>
              <a:buClr>
                <a:srgbClr val="F2F2F2"/>
              </a:buClr>
              <a:buSzPts val="1800"/>
              <a:buNone/>
              <a:defRPr/>
            </a:lvl8pPr>
            <a:lvl9pPr lvl="8" algn="l">
              <a:lnSpc>
                <a:spcPct val="90000"/>
              </a:lnSpc>
              <a:spcBef>
                <a:spcPts val="0"/>
              </a:spcBef>
              <a:spcAft>
                <a:spcPts val="0"/>
              </a:spcAft>
              <a:buClr>
                <a:srgbClr val="F2F2F2"/>
              </a:buClr>
              <a:buSzPts val="1800"/>
              <a:buNone/>
              <a:defRPr/>
            </a:lvl9pPr>
          </a:lstStyle>
          <a:p/>
        </p:txBody>
      </p:sp>
      <p:sp>
        <p:nvSpPr>
          <p:cNvPr id="25" name="Google Shape;25;p12"/>
          <p:cNvSpPr txBox="1"/>
          <p:nvPr>
            <p:ph idx="1" type="body"/>
          </p:nvPr>
        </p:nvSpPr>
        <p:spPr>
          <a:xfrm>
            <a:off x="401324" y="3651829"/>
            <a:ext cx="6893057" cy="1292832"/>
          </a:xfrm>
          <a:prstGeom prst="rect">
            <a:avLst/>
          </a:prstGeom>
          <a:noFill/>
          <a:ln>
            <a:noFill/>
          </a:ln>
        </p:spPr>
        <p:txBody>
          <a:bodyPr anchorCtr="0" anchor="ctr" bIns="45700" lIns="45700" spcFirstLastPara="1" rIns="45700" wrap="square" tIns="45700">
            <a:normAutofit/>
          </a:bodyPr>
          <a:lstStyle>
            <a:lvl1pPr indent="-228600" lvl="0" marL="457200" algn="l">
              <a:lnSpc>
                <a:spcPct val="90000"/>
              </a:lnSpc>
              <a:spcBef>
                <a:spcPts val="1000"/>
              </a:spcBef>
              <a:spcAft>
                <a:spcPts val="0"/>
              </a:spcAft>
              <a:buClr>
                <a:srgbClr val="DBC2D4"/>
              </a:buClr>
              <a:buSzPts val="1600"/>
              <a:buFont typeface="Calibri"/>
              <a:buNone/>
              <a:defRPr i="1" sz="1600">
                <a:solidFill>
                  <a:srgbClr val="DBC2D4"/>
                </a:solidFill>
              </a:defRPr>
            </a:lvl1pPr>
            <a:lvl2pPr indent="-228600" lvl="1" marL="914400" algn="l">
              <a:lnSpc>
                <a:spcPct val="90000"/>
              </a:lnSpc>
              <a:spcBef>
                <a:spcPts val="1000"/>
              </a:spcBef>
              <a:spcAft>
                <a:spcPts val="0"/>
              </a:spcAft>
              <a:buClr>
                <a:srgbClr val="DBC2D4"/>
              </a:buClr>
              <a:buSzPts val="1600"/>
              <a:buFont typeface="Calibri"/>
              <a:buNone/>
              <a:defRPr i="1" sz="1600">
                <a:solidFill>
                  <a:srgbClr val="DBC2D4"/>
                </a:solidFill>
              </a:defRPr>
            </a:lvl2pPr>
            <a:lvl3pPr indent="-228600" lvl="2" marL="1371600" algn="l">
              <a:lnSpc>
                <a:spcPct val="90000"/>
              </a:lnSpc>
              <a:spcBef>
                <a:spcPts val="1000"/>
              </a:spcBef>
              <a:spcAft>
                <a:spcPts val="0"/>
              </a:spcAft>
              <a:buClr>
                <a:srgbClr val="DBC2D4"/>
              </a:buClr>
              <a:buSzPts val="1600"/>
              <a:buFont typeface="Calibri"/>
              <a:buNone/>
              <a:defRPr i="1" sz="1600">
                <a:solidFill>
                  <a:srgbClr val="DBC2D4"/>
                </a:solidFill>
              </a:defRPr>
            </a:lvl3pPr>
            <a:lvl4pPr indent="-228600" lvl="3" marL="1828800" algn="l">
              <a:lnSpc>
                <a:spcPct val="90000"/>
              </a:lnSpc>
              <a:spcBef>
                <a:spcPts val="1000"/>
              </a:spcBef>
              <a:spcAft>
                <a:spcPts val="0"/>
              </a:spcAft>
              <a:buClr>
                <a:srgbClr val="DBC2D4"/>
              </a:buClr>
              <a:buSzPts val="1600"/>
              <a:buFont typeface="Calibri"/>
              <a:buNone/>
              <a:defRPr i="1" sz="1600">
                <a:solidFill>
                  <a:srgbClr val="DBC2D4"/>
                </a:solidFill>
              </a:defRPr>
            </a:lvl4pPr>
            <a:lvl5pPr indent="-228600" lvl="4" marL="2286000" algn="l">
              <a:lnSpc>
                <a:spcPct val="90000"/>
              </a:lnSpc>
              <a:spcBef>
                <a:spcPts val="1000"/>
              </a:spcBef>
              <a:spcAft>
                <a:spcPts val="0"/>
              </a:spcAft>
              <a:buClr>
                <a:srgbClr val="DBC2D4"/>
              </a:buClr>
              <a:buSzPts val="1600"/>
              <a:buFont typeface="Calibri"/>
              <a:buNone/>
              <a:defRPr i="1" sz="1600">
                <a:solidFill>
                  <a:srgbClr val="DBC2D4"/>
                </a:solidFill>
              </a:defRPr>
            </a:lvl5pPr>
            <a:lvl6pPr indent="-342900" lvl="5" marL="2743200" algn="l">
              <a:lnSpc>
                <a:spcPct val="90000"/>
              </a:lnSpc>
              <a:spcBef>
                <a:spcPts val="1000"/>
              </a:spcBef>
              <a:spcAft>
                <a:spcPts val="0"/>
              </a:spcAft>
              <a:buClr>
                <a:srgbClr val="616161"/>
              </a:buClr>
              <a:buSzPts val="1800"/>
              <a:buChar char="•"/>
              <a:defRPr/>
            </a:lvl6pPr>
            <a:lvl7pPr indent="-342900" lvl="6" marL="3200400" algn="l">
              <a:lnSpc>
                <a:spcPct val="90000"/>
              </a:lnSpc>
              <a:spcBef>
                <a:spcPts val="1000"/>
              </a:spcBef>
              <a:spcAft>
                <a:spcPts val="0"/>
              </a:spcAft>
              <a:buClr>
                <a:srgbClr val="616161"/>
              </a:buClr>
              <a:buSzPts val="1800"/>
              <a:buChar char="•"/>
              <a:defRPr/>
            </a:lvl7pPr>
            <a:lvl8pPr indent="-342900" lvl="7" marL="3657600" algn="l">
              <a:lnSpc>
                <a:spcPct val="90000"/>
              </a:lnSpc>
              <a:spcBef>
                <a:spcPts val="1000"/>
              </a:spcBef>
              <a:spcAft>
                <a:spcPts val="0"/>
              </a:spcAft>
              <a:buClr>
                <a:srgbClr val="616161"/>
              </a:buClr>
              <a:buSzPts val="1800"/>
              <a:buChar char="•"/>
              <a:defRPr/>
            </a:lvl8pPr>
            <a:lvl9pPr indent="-342900" lvl="8" marL="4114800" algn="l">
              <a:lnSpc>
                <a:spcPct val="90000"/>
              </a:lnSpc>
              <a:spcBef>
                <a:spcPts val="1000"/>
              </a:spcBef>
              <a:spcAft>
                <a:spcPts val="0"/>
              </a:spcAft>
              <a:buClr>
                <a:srgbClr val="616161"/>
              </a:buClr>
              <a:buSzPts val="1800"/>
              <a:buChar char="•"/>
              <a:defRPr/>
            </a:lvl9pPr>
          </a:lstStyle>
          <a:p/>
        </p:txBody>
      </p:sp>
      <p:sp>
        <p:nvSpPr>
          <p:cNvPr id="26" name="Google Shape;26;p12"/>
          <p:cNvSpPr/>
          <p:nvPr/>
        </p:nvSpPr>
        <p:spPr>
          <a:xfrm flipH="1" rot="-5400000">
            <a:off x="-507420" y="4140072"/>
            <a:ext cx="1331192" cy="316350"/>
          </a:xfrm>
          <a:prstGeom prst="rect">
            <a:avLst/>
          </a:prstGeom>
          <a:solidFill>
            <a:schemeClr val="accent6"/>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D1D1D1"/>
              </a:buClr>
              <a:buSzPts val="1800"/>
              <a:buFont typeface="Calibri"/>
              <a:buNone/>
            </a:pPr>
            <a:r>
              <a:t/>
            </a:r>
            <a:endParaRPr b="0" i="0" sz="1800" u="none" cap="none" strike="noStrike">
              <a:solidFill>
                <a:srgbClr val="D1D1D1"/>
              </a:solidFill>
              <a:latin typeface="Calibri"/>
              <a:ea typeface="Calibri"/>
              <a:cs typeface="Calibri"/>
              <a:sym typeface="Calibri"/>
            </a:endParaRPr>
          </a:p>
        </p:txBody>
      </p:sp>
      <p:pic>
        <p:nvPicPr>
          <p:cNvPr descr="Picture 8" id="27" name="Google Shape;27;p12"/>
          <p:cNvPicPr preferRelativeResize="0"/>
          <p:nvPr/>
        </p:nvPicPr>
        <p:blipFill rotWithShape="1">
          <a:blip r:embed="rId3">
            <a:alphaModFix/>
          </a:blip>
          <a:srcRect b="2837" l="12894" r="48637" t="36543"/>
          <a:stretch/>
        </p:blipFill>
        <p:spPr>
          <a:xfrm>
            <a:off x="9411124" y="4636373"/>
            <a:ext cx="993507" cy="1399148"/>
          </a:xfrm>
          <a:prstGeom prst="rect">
            <a:avLst/>
          </a:prstGeom>
          <a:noFill/>
          <a:ln>
            <a:noFill/>
          </a:ln>
        </p:spPr>
      </p:pic>
      <p:pic>
        <p:nvPicPr>
          <p:cNvPr descr="Picture 3" id="28" name="Google Shape;28;p12"/>
          <p:cNvPicPr preferRelativeResize="0"/>
          <p:nvPr/>
        </p:nvPicPr>
        <p:blipFill rotWithShape="1">
          <a:blip r:embed="rId4">
            <a:alphaModFix/>
          </a:blip>
          <a:srcRect b="38689" l="46978" r="19688" t="0"/>
          <a:stretch/>
        </p:blipFill>
        <p:spPr>
          <a:xfrm>
            <a:off x="10204515" y="3758932"/>
            <a:ext cx="1384919" cy="2276591"/>
          </a:xfrm>
          <a:prstGeom prst="rect">
            <a:avLst/>
          </a:prstGeom>
          <a:noFill/>
          <a:ln>
            <a:noFill/>
          </a:ln>
        </p:spPr>
      </p:pic>
      <p:pic>
        <p:nvPicPr>
          <p:cNvPr descr="Graphic 2" id="29" name="Google Shape;29;p12"/>
          <p:cNvPicPr preferRelativeResize="0"/>
          <p:nvPr/>
        </p:nvPicPr>
        <p:blipFill rotWithShape="1">
          <a:blip r:embed="rId5">
            <a:alphaModFix/>
          </a:blip>
          <a:srcRect b="0" l="0" r="0" t="0"/>
          <a:stretch/>
        </p:blipFill>
        <p:spPr>
          <a:xfrm>
            <a:off x="310895" y="187919"/>
            <a:ext cx="1505238" cy="1063832"/>
          </a:xfrm>
          <a:prstGeom prst="rect">
            <a:avLst/>
          </a:prstGeom>
          <a:noFill/>
          <a:ln>
            <a:noFill/>
          </a:ln>
        </p:spPr>
      </p:pic>
      <p:pic>
        <p:nvPicPr>
          <p:cNvPr descr="Picture 2" id="30" name="Google Shape;30;p12"/>
          <p:cNvPicPr preferRelativeResize="0"/>
          <p:nvPr/>
        </p:nvPicPr>
        <p:blipFill rotWithShape="1">
          <a:blip r:embed="rId6">
            <a:alphaModFix/>
          </a:blip>
          <a:srcRect b="0" l="0" r="0" t="0"/>
          <a:stretch/>
        </p:blipFill>
        <p:spPr>
          <a:xfrm>
            <a:off x="759994" y="6249858"/>
            <a:ext cx="1954591" cy="417221"/>
          </a:xfrm>
          <a:prstGeom prst="rect">
            <a:avLst/>
          </a:prstGeom>
          <a:noFill/>
          <a:ln>
            <a:noFill/>
          </a:ln>
        </p:spPr>
      </p:pic>
      <p:sp>
        <p:nvSpPr>
          <p:cNvPr id="31" name="Google Shape;31;p12"/>
          <p:cNvSpPr txBox="1"/>
          <p:nvPr/>
        </p:nvSpPr>
        <p:spPr>
          <a:xfrm>
            <a:off x="2882335" y="6170470"/>
            <a:ext cx="8043555" cy="558709"/>
          </a:xfrm>
          <a:prstGeom prst="rect">
            <a:avLst/>
          </a:prstGeom>
          <a:noFill/>
          <a:ln>
            <a:noFill/>
          </a:ln>
        </p:spPr>
        <p:txBody>
          <a:bodyPr anchorCtr="0" anchor="t" bIns="45700" lIns="45700" spcFirstLastPara="1" rIns="45700" wrap="square" tIns="45700">
            <a:spAutoFit/>
          </a:bodyPr>
          <a:lstStyle/>
          <a:p>
            <a:pPr indent="0" lvl="0" marL="0" marR="0" rtl="0" algn="l">
              <a:lnSpc>
                <a:spcPct val="100000"/>
              </a:lnSpc>
              <a:spcBef>
                <a:spcPts val="0"/>
              </a:spcBef>
              <a:spcAft>
                <a:spcPts val="0"/>
              </a:spcAft>
              <a:buClr>
                <a:srgbClr val="2C2C2C"/>
              </a:buClr>
              <a:buSzPts val="1000"/>
              <a:buFont typeface="Calibri"/>
              <a:buNone/>
            </a:pPr>
            <a:r>
              <a:rPr b="0" i="0" lang="en-US" sz="1000" u="none" cap="none" strike="noStrike">
                <a:solidFill>
                  <a:srgbClr val="2C2C2C"/>
                </a:solidFill>
                <a:latin typeface="Calibri"/>
                <a:ea typeface="Calibri"/>
                <a:cs typeface="Calibri"/>
                <a:sym typeface="Calibri"/>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them.[Project number: 2023-1-CY02-KA220-YOU-000154272]</a:t>
            </a:r>
            <a:endParaRPr b="0" i="0" sz="1400" u="none" cap="none" strike="noStrike">
              <a:solidFill>
                <a:srgbClr val="000000"/>
              </a:solidFill>
              <a:latin typeface="Arial"/>
              <a:ea typeface="Arial"/>
              <a:cs typeface="Arial"/>
              <a:sym typeface="Arial"/>
            </a:endParaRPr>
          </a:p>
        </p:txBody>
      </p:sp>
      <p:sp>
        <p:nvSpPr>
          <p:cNvPr id="32" name="Google Shape;32;p12"/>
          <p:cNvSpPr txBox="1"/>
          <p:nvPr>
            <p:ph idx="12" type="sldNum"/>
          </p:nvPr>
        </p:nvSpPr>
        <p:spPr>
          <a:xfrm>
            <a:off x="8478978" y="6232199"/>
            <a:ext cx="258623" cy="248303"/>
          </a:xfrm>
          <a:prstGeom prst="rect">
            <a:avLst/>
          </a:prstGeom>
          <a:noFill/>
          <a:ln>
            <a:noFill/>
          </a:ln>
        </p:spPr>
        <p:txBody>
          <a:bodyPr anchorCtr="0" anchor="ctr" bIns="45700" lIns="45700" spcFirstLastPara="1" rIns="45700" wrap="square" tIns="45700">
            <a:spAutoFit/>
          </a:bodyPr>
          <a:lstStyle>
            <a:lvl1pPr indent="0" lvl="0"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1pPr>
            <a:lvl2pPr indent="0" lvl="1"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2pPr>
            <a:lvl3pPr indent="0" lvl="2"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3pPr>
            <a:lvl4pPr indent="0" lvl="3"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4pPr>
            <a:lvl5pPr indent="0" lvl="4"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5pPr>
            <a:lvl6pPr indent="0" lvl="5"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6pPr>
            <a:lvl7pPr indent="0" lvl="6"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7pPr>
            <a:lvl8pPr indent="0" lvl="7"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8pPr>
            <a:lvl9pPr indent="0" lvl="8"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title Text - 1col">
  <p:cSld name="Title Subtitle Text - 1col">
    <p:spTree>
      <p:nvGrpSpPr>
        <p:cNvPr id="33" name="Shape 33"/>
        <p:cNvGrpSpPr/>
        <p:nvPr/>
      </p:nvGrpSpPr>
      <p:grpSpPr>
        <a:xfrm>
          <a:off x="0" y="0"/>
          <a:ext cx="0" cy="0"/>
          <a:chOff x="0" y="0"/>
          <a:chExt cx="0" cy="0"/>
        </a:xfrm>
      </p:grpSpPr>
      <p:sp>
        <p:nvSpPr>
          <p:cNvPr id="34" name="Google Shape;34;p16"/>
          <p:cNvSpPr txBox="1"/>
          <p:nvPr>
            <p:ph type="title"/>
          </p:nvPr>
        </p:nvSpPr>
        <p:spPr>
          <a:xfrm>
            <a:off x="97970" y="81642"/>
            <a:ext cx="11944351" cy="715879"/>
          </a:xfrm>
          <a:prstGeom prst="rect">
            <a:avLst/>
          </a:prstGeom>
          <a:noFill/>
          <a:ln>
            <a:noFill/>
          </a:ln>
        </p:spPr>
        <p:txBody>
          <a:bodyPr anchorCtr="0" anchor="ctr" bIns="53975" lIns="53975" spcFirstLastPara="1" rIns="53975" wrap="square" tIns="53975">
            <a:normAutofit/>
          </a:bodyPr>
          <a:lstStyle>
            <a:lvl1pPr lvl="0" algn="l">
              <a:lnSpc>
                <a:spcPct val="90000"/>
              </a:lnSpc>
              <a:spcBef>
                <a:spcPts val="0"/>
              </a:spcBef>
              <a:spcAft>
                <a:spcPts val="0"/>
              </a:spcAft>
              <a:buClr>
                <a:srgbClr val="F2F2F2"/>
              </a:buClr>
              <a:buSzPts val="1800"/>
              <a:buNone/>
              <a:defRPr/>
            </a:lvl1pPr>
            <a:lvl2pPr lvl="1" algn="l">
              <a:lnSpc>
                <a:spcPct val="90000"/>
              </a:lnSpc>
              <a:spcBef>
                <a:spcPts val="0"/>
              </a:spcBef>
              <a:spcAft>
                <a:spcPts val="0"/>
              </a:spcAft>
              <a:buClr>
                <a:srgbClr val="F2F2F2"/>
              </a:buClr>
              <a:buSzPts val="1800"/>
              <a:buNone/>
              <a:defRPr/>
            </a:lvl2pPr>
            <a:lvl3pPr lvl="2" algn="l">
              <a:lnSpc>
                <a:spcPct val="90000"/>
              </a:lnSpc>
              <a:spcBef>
                <a:spcPts val="0"/>
              </a:spcBef>
              <a:spcAft>
                <a:spcPts val="0"/>
              </a:spcAft>
              <a:buClr>
                <a:srgbClr val="F2F2F2"/>
              </a:buClr>
              <a:buSzPts val="1800"/>
              <a:buNone/>
              <a:defRPr/>
            </a:lvl3pPr>
            <a:lvl4pPr lvl="3" algn="l">
              <a:lnSpc>
                <a:spcPct val="90000"/>
              </a:lnSpc>
              <a:spcBef>
                <a:spcPts val="0"/>
              </a:spcBef>
              <a:spcAft>
                <a:spcPts val="0"/>
              </a:spcAft>
              <a:buClr>
                <a:srgbClr val="F2F2F2"/>
              </a:buClr>
              <a:buSzPts val="1800"/>
              <a:buNone/>
              <a:defRPr/>
            </a:lvl4pPr>
            <a:lvl5pPr lvl="4" algn="l">
              <a:lnSpc>
                <a:spcPct val="90000"/>
              </a:lnSpc>
              <a:spcBef>
                <a:spcPts val="0"/>
              </a:spcBef>
              <a:spcAft>
                <a:spcPts val="0"/>
              </a:spcAft>
              <a:buClr>
                <a:srgbClr val="F2F2F2"/>
              </a:buClr>
              <a:buSzPts val="1800"/>
              <a:buNone/>
              <a:defRPr/>
            </a:lvl5pPr>
            <a:lvl6pPr lvl="5" algn="l">
              <a:lnSpc>
                <a:spcPct val="90000"/>
              </a:lnSpc>
              <a:spcBef>
                <a:spcPts val="0"/>
              </a:spcBef>
              <a:spcAft>
                <a:spcPts val="0"/>
              </a:spcAft>
              <a:buClr>
                <a:srgbClr val="F2F2F2"/>
              </a:buClr>
              <a:buSzPts val="1800"/>
              <a:buNone/>
              <a:defRPr/>
            </a:lvl6pPr>
            <a:lvl7pPr lvl="6" algn="l">
              <a:lnSpc>
                <a:spcPct val="90000"/>
              </a:lnSpc>
              <a:spcBef>
                <a:spcPts val="0"/>
              </a:spcBef>
              <a:spcAft>
                <a:spcPts val="0"/>
              </a:spcAft>
              <a:buClr>
                <a:srgbClr val="F2F2F2"/>
              </a:buClr>
              <a:buSzPts val="1800"/>
              <a:buNone/>
              <a:defRPr/>
            </a:lvl7pPr>
            <a:lvl8pPr lvl="7" algn="l">
              <a:lnSpc>
                <a:spcPct val="90000"/>
              </a:lnSpc>
              <a:spcBef>
                <a:spcPts val="0"/>
              </a:spcBef>
              <a:spcAft>
                <a:spcPts val="0"/>
              </a:spcAft>
              <a:buClr>
                <a:srgbClr val="F2F2F2"/>
              </a:buClr>
              <a:buSzPts val="1800"/>
              <a:buNone/>
              <a:defRPr/>
            </a:lvl8pPr>
            <a:lvl9pPr lvl="8" algn="l">
              <a:lnSpc>
                <a:spcPct val="90000"/>
              </a:lnSpc>
              <a:spcBef>
                <a:spcPts val="0"/>
              </a:spcBef>
              <a:spcAft>
                <a:spcPts val="0"/>
              </a:spcAft>
              <a:buClr>
                <a:srgbClr val="F2F2F2"/>
              </a:buClr>
              <a:buSzPts val="1800"/>
              <a:buNone/>
              <a:defRPr/>
            </a:lvl9pPr>
          </a:lstStyle>
          <a:p/>
        </p:txBody>
      </p:sp>
      <p:sp>
        <p:nvSpPr>
          <p:cNvPr id="35" name="Google Shape;35;p16"/>
          <p:cNvSpPr txBox="1"/>
          <p:nvPr>
            <p:ph idx="1" type="body"/>
          </p:nvPr>
        </p:nvSpPr>
        <p:spPr>
          <a:xfrm>
            <a:off x="97971" y="1462683"/>
            <a:ext cx="5910944" cy="5313675"/>
          </a:xfrm>
          <a:prstGeom prst="rect">
            <a:avLst/>
          </a:prstGeom>
          <a:noFill/>
          <a:ln>
            <a:noFill/>
          </a:ln>
        </p:spPr>
        <p:txBody>
          <a:bodyPr anchorCtr="0" anchor="t" bIns="45700" lIns="45700" spcFirstLastPara="1" rIns="45700" wrap="square" tIns="45700">
            <a:normAutofit/>
          </a:bodyPr>
          <a:lstStyle>
            <a:lvl1pPr indent="-228600" lvl="0" marL="457200" algn="l">
              <a:lnSpc>
                <a:spcPct val="90000"/>
              </a:lnSpc>
              <a:spcBef>
                <a:spcPts val="1000"/>
              </a:spcBef>
              <a:spcAft>
                <a:spcPts val="0"/>
              </a:spcAft>
              <a:buClr>
                <a:srgbClr val="616161"/>
              </a:buClr>
              <a:buSzPts val="1800"/>
              <a:buNone/>
              <a:defRPr/>
            </a:lvl1pPr>
            <a:lvl2pPr indent="-342900" lvl="1" marL="914400" algn="l">
              <a:lnSpc>
                <a:spcPct val="90000"/>
              </a:lnSpc>
              <a:spcBef>
                <a:spcPts val="1000"/>
              </a:spcBef>
              <a:spcAft>
                <a:spcPts val="0"/>
              </a:spcAft>
              <a:buClr>
                <a:srgbClr val="616161"/>
              </a:buClr>
              <a:buSzPts val="1800"/>
              <a:buChar char="•"/>
              <a:defRPr/>
            </a:lvl2pPr>
            <a:lvl3pPr indent="-342900" lvl="2" marL="1371600" algn="l">
              <a:lnSpc>
                <a:spcPct val="90000"/>
              </a:lnSpc>
              <a:spcBef>
                <a:spcPts val="1000"/>
              </a:spcBef>
              <a:spcAft>
                <a:spcPts val="0"/>
              </a:spcAft>
              <a:buClr>
                <a:srgbClr val="616161"/>
              </a:buClr>
              <a:buSzPts val="1800"/>
              <a:buChar char="•"/>
              <a:defRPr/>
            </a:lvl3pPr>
            <a:lvl4pPr indent="-342900" lvl="3" marL="1828800" algn="l">
              <a:lnSpc>
                <a:spcPct val="90000"/>
              </a:lnSpc>
              <a:spcBef>
                <a:spcPts val="1000"/>
              </a:spcBef>
              <a:spcAft>
                <a:spcPts val="0"/>
              </a:spcAft>
              <a:buClr>
                <a:srgbClr val="616161"/>
              </a:buClr>
              <a:buSzPts val="1800"/>
              <a:buChar char="•"/>
              <a:defRPr/>
            </a:lvl4pPr>
            <a:lvl5pPr indent="-342900" lvl="4" marL="2286000" algn="l">
              <a:lnSpc>
                <a:spcPct val="90000"/>
              </a:lnSpc>
              <a:spcBef>
                <a:spcPts val="1000"/>
              </a:spcBef>
              <a:spcAft>
                <a:spcPts val="0"/>
              </a:spcAft>
              <a:buClr>
                <a:srgbClr val="616161"/>
              </a:buClr>
              <a:buSzPts val="1800"/>
              <a:buChar char="•"/>
              <a:defRPr/>
            </a:lvl5pPr>
            <a:lvl6pPr indent="-342900" lvl="5" marL="2743200" algn="l">
              <a:lnSpc>
                <a:spcPct val="90000"/>
              </a:lnSpc>
              <a:spcBef>
                <a:spcPts val="1000"/>
              </a:spcBef>
              <a:spcAft>
                <a:spcPts val="0"/>
              </a:spcAft>
              <a:buClr>
                <a:srgbClr val="616161"/>
              </a:buClr>
              <a:buSzPts val="1800"/>
              <a:buChar char="•"/>
              <a:defRPr/>
            </a:lvl6pPr>
            <a:lvl7pPr indent="-342900" lvl="6" marL="3200400" algn="l">
              <a:lnSpc>
                <a:spcPct val="90000"/>
              </a:lnSpc>
              <a:spcBef>
                <a:spcPts val="1000"/>
              </a:spcBef>
              <a:spcAft>
                <a:spcPts val="0"/>
              </a:spcAft>
              <a:buClr>
                <a:srgbClr val="616161"/>
              </a:buClr>
              <a:buSzPts val="1800"/>
              <a:buChar char="•"/>
              <a:defRPr/>
            </a:lvl7pPr>
            <a:lvl8pPr indent="-342900" lvl="7" marL="3657600" algn="l">
              <a:lnSpc>
                <a:spcPct val="90000"/>
              </a:lnSpc>
              <a:spcBef>
                <a:spcPts val="1000"/>
              </a:spcBef>
              <a:spcAft>
                <a:spcPts val="0"/>
              </a:spcAft>
              <a:buClr>
                <a:srgbClr val="616161"/>
              </a:buClr>
              <a:buSzPts val="1800"/>
              <a:buChar char="•"/>
              <a:defRPr/>
            </a:lvl8pPr>
            <a:lvl9pPr indent="-342900" lvl="8" marL="4114800" algn="l">
              <a:lnSpc>
                <a:spcPct val="90000"/>
              </a:lnSpc>
              <a:spcBef>
                <a:spcPts val="1000"/>
              </a:spcBef>
              <a:spcAft>
                <a:spcPts val="0"/>
              </a:spcAft>
              <a:buClr>
                <a:srgbClr val="616161"/>
              </a:buClr>
              <a:buSzPts val="1800"/>
              <a:buChar char="•"/>
              <a:defRPr/>
            </a:lvl9pPr>
          </a:lstStyle>
          <a:p/>
        </p:txBody>
      </p:sp>
      <p:sp>
        <p:nvSpPr>
          <p:cNvPr id="36" name="Google Shape;36;p16"/>
          <p:cNvSpPr txBox="1"/>
          <p:nvPr>
            <p:ph idx="2" type="body"/>
          </p:nvPr>
        </p:nvSpPr>
        <p:spPr>
          <a:xfrm>
            <a:off x="97968" y="854670"/>
            <a:ext cx="11944355" cy="550864"/>
          </a:xfrm>
          <a:prstGeom prst="rect">
            <a:avLst/>
          </a:prstGeom>
          <a:noFill/>
          <a:ln>
            <a:noFill/>
          </a:ln>
        </p:spPr>
        <p:txBody>
          <a:bodyPr anchorCtr="0" anchor="ctr" bIns="45700" lIns="45700" spcFirstLastPara="1" rIns="45700" wrap="square" tIns="45700">
            <a:normAutofit/>
          </a:bodyPr>
          <a:lstStyle>
            <a:lvl1pPr indent="-228600" lvl="0" marL="457200" algn="just">
              <a:lnSpc>
                <a:spcPct val="90000"/>
              </a:lnSpc>
              <a:spcBef>
                <a:spcPts val="1000"/>
              </a:spcBef>
              <a:spcAft>
                <a:spcPts val="0"/>
              </a:spcAft>
              <a:buClr>
                <a:schemeClr val="accent6"/>
              </a:buClr>
              <a:buSzPts val="2400"/>
              <a:buFont typeface="Calibri"/>
              <a:buNone/>
              <a:defRPr b="1" sz="2400">
                <a:solidFill>
                  <a:schemeClr val="accent6"/>
                </a:solidFill>
              </a:defRPr>
            </a:lvl1pPr>
            <a:lvl2pPr indent="-342900" lvl="1" marL="914400" algn="l">
              <a:lnSpc>
                <a:spcPct val="90000"/>
              </a:lnSpc>
              <a:spcBef>
                <a:spcPts val="1000"/>
              </a:spcBef>
              <a:spcAft>
                <a:spcPts val="0"/>
              </a:spcAft>
              <a:buClr>
                <a:srgbClr val="616161"/>
              </a:buClr>
              <a:buSzPts val="1800"/>
              <a:buChar char="•"/>
              <a:defRPr/>
            </a:lvl2pPr>
            <a:lvl3pPr indent="-342900" lvl="2" marL="1371600" algn="l">
              <a:lnSpc>
                <a:spcPct val="90000"/>
              </a:lnSpc>
              <a:spcBef>
                <a:spcPts val="1000"/>
              </a:spcBef>
              <a:spcAft>
                <a:spcPts val="0"/>
              </a:spcAft>
              <a:buClr>
                <a:srgbClr val="616161"/>
              </a:buClr>
              <a:buSzPts val="1800"/>
              <a:buChar char="•"/>
              <a:defRPr/>
            </a:lvl3pPr>
            <a:lvl4pPr indent="-342900" lvl="3" marL="1828800" algn="l">
              <a:lnSpc>
                <a:spcPct val="90000"/>
              </a:lnSpc>
              <a:spcBef>
                <a:spcPts val="1000"/>
              </a:spcBef>
              <a:spcAft>
                <a:spcPts val="0"/>
              </a:spcAft>
              <a:buClr>
                <a:srgbClr val="616161"/>
              </a:buClr>
              <a:buSzPts val="1800"/>
              <a:buChar char="•"/>
              <a:defRPr/>
            </a:lvl4pPr>
            <a:lvl5pPr indent="-342900" lvl="4" marL="2286000" algn="l">
              <a:lnSpc>
                <a:spcPct val="90000"/>
              </a:lnSpc>
              <a:spcBef>
                <a:spcPts val="1000"/>
              </a:spcBef>
              <a:spcAft>
                <a:spcPts val="0"/>
              </a:spcAft>
              <a:buClr>
                <a:srgbClr val="616161"/>
              </a:buClr>
              <a:buSzPts val="1800"/>
              <a:buChar char="•"/>
              <a:defRPr/>
            </a:lvl5pPr>
            <a:lvl6pPr indent="-342900" lvl="5" marL="2743200" algn="l">
              <a:lnSpc>
                <a:spcPct val="90000"/>
              </a:lnSpc>
              <a:spcBef>
                <a:spcPts val="1000"/>
              </a:spcBef>
              <a:spcAft>
                <a:spcPts val="0"/>
              </a:spcAft>
              <a:buClr>
                <a:srgbClr val="616161"/>
              </a:buClr>
              <a:buSzPts val="1800"/>
              <a:buChar char="•"/>
              <a:defRPr/>
            </a:lvl6pPr>
            <a:lvl7pPr indent="-342900" lvl="6" marL="3200400" algn="l">
              <a:lnSpc>
                <a:spcPct val="90000"/>
              </a:lnSpc>
              <a:spcBef>
                <a:spcPts val="1000"/>
              </a:spcBef>
              <a:spcAft>
                <a:spcPts val="0"/>
              </a:spcAft>
              <a:buClr>
                <a:srgbClr val="616161"/>
              </a:buClr>
              <a:buSzPts val="1800"/>
              <a:buChar char="•"/>
              <a:defRPr/>
            </a:lvl7pPr>
            <a:lvl8pPr indent="-342900" lvl="7" marL="3657600" algn="l">
              <a:lnSpc>
                <a:spcPct val="90000"/>
              </a:lnSpc>
              <a:spcBef>
                <a:spcPts val="1000"/>
              </a:spcBef>
              <a:spcAft>
                <a:spcPts val="0"/>
              </a:spcAft>
              <a:buClr>
                <a:srgbClr val="616161"/>
              </a:buClr>
              <a:buSzPts val="1800"/>
              <a:buChar char="•"/>
              <a:defRPr/>
            </a:lvl8pPr>
            <a:lvl9pPr indent="-342900" lvl="8" marL="4114800" algn="l">
              <a:lnSpc>
                <a:spcPct val="90000"/>
              </a:lnSpc>
              <a:spcBef>
                <a:spcPts val="1000"/>
              </a:spcBef>
              <a:spcAft>
                <a:spcPts val="0"/>
              </a:spcAft>
              <a:buClr>
                <a:srgbClr val="616161"/>
              </a:buClr>
              <a:buSzPts val="1800"/>
              <a:buChar char="•"/>
              <a:defRPr/>
            </a:lvl9pPr>
          </a:lstStyle>
          <a:p/>
        </p:txBody>
      </p:sp>
      <p:sp>
        <p:nvSpPr>
          <p:cNvPr id="37" name="Google Shape;37;p16"/>
          <p:cNvSpPr txBox="1"/>
          <p:nvPr>
            <p:ph idx="12" type="sldNum"/>
          </p:nvPr>
        </p:nvSpPr>
        <p:spPr>
          <a:xfrm>
            <a:off x="8478978" y="6232199"/>
            <a:ext cx="258623" cy="248303"/>
          </a:xfrm>
          <a:prstGeom prst="rect">
            <a:avLst/>
          </a:prstGeom>
          <a:noFill/>
          <a:ln>
            <a:noFill/>
          </a:ln>
        </p:spPr>
        <p:txBody>
          <a:bodyPr anchorCtr="0" anchor="ctr" bIns="45700" lIns="45700" spcFirstLastPara="1" rIns="45700" wrap="square" tIns="45700">
            <a:spAutoFit/>
          </a:bodyPr>
          <a:lstStyle>
            <a:lvl1pPr indent="0" lvl="0"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1pPr>
            <a:lvl2pPr indent="0" lvl="1"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2pPr>
            <a:lvl3pPr indent="0" lvl="2"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3pPr>
            <a:lvl4pPr indent="0" lvl="3"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4pPr>
            <a:lvl5pPr indent="0" lvl="4"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5pPr>
            <a:lvl6pPr indent="0" lvl="5"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6pPr>
            <a:lvl7pPr indent="0" lvl="6"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7pPr>
            <a:lvl8pPr indent="0" lvl="7"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8pPr>
            <a:lvl9pPr indent="0" lvl="8"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Content - 2col">
  <p:cSld name="Title Content - 2col">
    <p:spTree>
      <p:nvGrpSpPr>
        <p:cNvPr id="38" name="Shape 38"/>
        <p:cNvGrpSpPr/>
        <p:nvPr/>
      </p:nvGrpSpPr>
      <p:grpSpPr>
        <a:xfrm>
          <a:off x="0" y="0"/>
          <a:ext cx="0" cy="0"/>
          <a:chOff x="0" y="0"/>
          <a:chExt cx="0" cy="0"/>
        </a:xfrm>
      </p:grpSpPr>
      <p:sp>
        <p:nvSpPr>
          <p:cNvPr id="39" name="Google Shape;39;p15"/>
          <p:cNvSpPr txBox="1"/>
          <p:nvPr>
            <p:ph type="title"/>
          </p:nvPr>
        </p:nvSpPr>
        <p:spPr>
          <a:xfrm>
            <a:off x="97970" y="81642"/>
            <a:ext cx="11944351" cy="715879"/>
          </a:xfrm>
          <a:prstGeom prst="rect">
            <a:avLst/>
          </a:prstGeom>
          <a:noFill/>
          <a:ln>
            <a:noFill/>
          </a:ln>
        </p:spPr>
        <p:txBody>
          <a:bodyPr anchorCtr="0" anchor="ctr" bIns="53975" lIns="53975" spcFirstLastPara="1" rIns="53975" wrap="square" tIns="53975">
            <a:normAutofit/>
          </a:bodyPr>
          <a:lstStyle>
            <a:lvl1pPr lvl="0" algn="l">
              <a:lnSpc>
                <a:spcPct val="90000"/>
              </a:lnSpc>
              <a:spcBef>
                <a:spcPts val="0"/>
              </a:spcBef>
              <a:spcAft>
                <a:spcPts val="0"/>
              </a:spcAft>
              <a:buClr>
                <a:srgbClr val="F2F2F2"/>
              </a:buClr>
              <a:buSzPts val="1800"/>
              <a:buNone/>
              <a:defRPr/>
            </a:lvl1pPr>
            <a:lvl2pPr lvl="1" algn="l">
              <a:lnSpc>
                <a:spcPct val="90000"/>
              </a:lnSpc>
              <a:spcBef>
                <a:spcPts val="0"/>
              </a:spcBef>
              <a:spcAft>
                <a:spcPts val="0"/>
              </a:spcAft>
              <a:buClr>
                <a:srgbClr val="F2F2F2"/>
              </a:buClr>
              <a:buSzPts val="1800"/>
              <a:buNone/>
              <a:defRPr/>
            </a:lvl2pPr>
            <a:lvl3pPr lvl="2" algn="l">
              <a:lnSpc>
                <a:spcPct val="90000"/>
              </a:lnSpc>
              <a:spcBef>
                <a:spcPts val="0"/>
              </a:spcBef>
              <a:spcAft>
                <a:spcPts val="0"/>
              </a:spcAft>
              <a:buClr>
                <a:srgbClr val="F2F2F2"/>
              </a:buClr>
              <a:buSzPts val="1800"/>
              <a:buNone/>
              <a:defRPr/>
            </a:lvl3pPr>
            <a:lvl4pPr lvl="3" algn="l">
              <a:lnSpc>
                <a:spcPct val="90000"/>
              </a:lnSpc>
              <a:spcBef>
                <a:spcPts val="0"/>
              </a:spcBef>
              <a:spcAft>
                <a:spcPts val="0"/>
              </a:spcAft>
              <a:buClr>
                <a:srgbClr val="F2F2F2"/>
              </a:buClr>
              <a:buSzPts val="1800"/>
              <a:buNone/>
              <a:defRPr/>
            </a:lvl4pPr>
            <a:lvl5pPr lvl="4" algn="l">
              <a:lnSpc>
                <a:spcPct val="90000"/>
              </a:lnSpc>
              <a:spcBef>
                <a:spcPts val="0"/>
              </a:spcBef>
              <a:spcAft>
                <a:spcPts val="0"/>
              </a:spcAft>
              <a:buClr>
                <a:srgbClr val="F2F2F2"/>
              </a:buClr>
              <a:buSzPts val="1800"/>
              <a:buNone/>
              <a:defRPr/>
            </a:lvl5pPr>
            <a:lvl6pPr lvl="5" algn="l">
              <a:lnSpc>
                <a:spcPct val="90000"/>
              </a:lnSpc>
              <a:spcBef>
                <a:spcPts val="0"/>
              </a:spcBef>
              <a:spcAft>
                <a:spcPts val="0"/>
              </a:spcAft>
              <a:buClr>
                <a:srgbClr val="F2F2F2"/>
              </a:buClr>
              <a:buSzPts val="1800"/>
              <a:buNone/>
              <a:defRPr/>
            </a:lvl6pPr>
            <a:lvl7pPr lvl="6" algn="l">
              <a:lnSpc>
                <a:spcPct val="90000"/>
              </a:lnSpc>
              <a:spcBef>
                <a:spcPts val="0"/>
              </a:spcBef>
              <a:spcAft>
                <a:spcPts val="0"/>
              </a:spcAft>
              <a:buClr>
                <a:srgbClr val="F2F2F2"/>
              </a:buClr>
              <a:buSzPts val="1800"/>
              <a:buNone/>
              <a:defRPr/>
            </a:lvl7pPr>
            <a:lvl8pPr lvl="7" algn="l">
              <a:lnSpc>
                <a:spcPct val="90000"/>
              </a:lnSpc>
              <a:spcBef>
                <a:spcPts val="0"/>
              </a:spcBef>
              <a:spcAft>
                <a:spcPts val="0"/>
              </a:spcAft>
              <a:buClr>
                <a:srgbClr val="F2F2F2"/>
              </a:buClr>
              <a:buSzPts val="1800"/>
              <a:buNone/>
              <a:defRPr/>
            </a:lvl8pPr>
            <a:lvl9pPr lvl="8" algn="l">
              <a:lnSpc>
                <a:spcPct val="90000"/>
              </a:lnSpc>
              <a:spcBef>
                <a:spcPts val="0"/>
              </a:spcBef>
              <a:spcAft>
                <a:spcPts val="0"/>
              </a:spcAft>
              <a:buClr>
                <a:srgbClr val="F2F2F2"/>
              </a:buClr>
              <a:buSzPts val="1800"/>
              <a:buNone/>
              <a:defRPr/>
            </a:lvl9pPr>
          </a:lstStyle>
          <a:p/>
        </p:txBody>
      </p:sp>
      <p:sp>
        <p:nvSpPr>
          <p:cNvPr id="40" name="Google Shape;40;p15"/>
          <p:cNvSpPr txBox="1"/>
          <p:nvPr>
            <p:ph idx="1" type="body"/>
          </p:nvPr>
        </p:nvSpPr>
        <p:spPr>
          <a:xfrm>
            <a:off x="97971" y="873580"/>
            <a:ext cx="5910944" cy="5902779"/>
          </a:xfrm>
          <a:prstGeom prst="rect">
            <a:avLst/>
          </a:prstGeom>
          <a:noFill/>
          <a:ln>
            <a:noFill/>
          </a:ln>
        </p:spPr>
        <p:txBody>
          <a:bodyPr anchorCtr="0" anchor="t" bIns="45700" lIns="45700" spcFirstLastPara="1" rIns="45700" wrap="square" tIns="45700">
            <a:normAutofit/>
          </a:bodyPr>
          <a:lstStyle>
            <a:lvl1pPr indent="-228600" lvl="0" marL="457200" algn="l">
              <a:lnSpc>
                <a:spcPct val="90000"/>
              </a:lnSpc>
              <a:spcBef>
                <a:spcPts val="1000"/>
              </a:spcBef>
              <a:spcAft>
                <a:spcPts val="0"/>
              </a:spcAft>
              <a:buClr>
                <a:srgbClr val="616161"/>
              </a:buClr>
              <a:buSzPts val="1800"/>
              <a:buNone/>
              <a:defRPr/>
            </a:lvl1pPr>
            <a:lvl2pPr indent="-342900" lvl="1" marL="914400" algn="l">
              <a:lnSpc>
                <a:spcPct val="90000"/>
              </a:lnSpc>
              <a:spcBef>
                <a:spcPts val="1000"/>
              </a:spcBef>
              <a:spcAft>
                <a:spcPts val="0"/>
              </a:spcAft>
              <a:buClr>
                <a:srgbClr val="616161"/>
              </a:buClr>
              <a:buSzPts val="1800"/>
              <a:buChar char="•"/>
              <a:defRPr/>
            </a:lvl2pPr>
            <a:lvl3pPr indent="-342900" lvl="2" marL="1371600" algn="l">
              <a:lnSpc>
                <a:spcPct val="90000"/>
              </a:lnSpc>
              <a:spcBef>
                <a:spcPts val="1000"/>
              </a:spcBef>
              <a:spcAft>
                <a:spcPts val="0"/>
              </a:spcAft>
              <a:buClr>
                <a:srgbClr val="616161"/>
              </a:buClr>
              <a:buSzPts val="1800"/>
              <a:buChar char="•"/>
              <a:defRPr/>
            </a:lvl3pPr>
            <a:lvl4pPr indent="-342900" lvl="3" marL="1828800" algn="l">
              <a:lnSpc>
                <a:spcPct val="90000"/>
              </a:lnSpc>
              <a:spcBef>
                <a:spcPts val="1000"/>
              </a:spcBef>
              <a:spcAft>
                <a:spcPts val="0"/>
              </a:spcAft>
              <a:buClr>
                <a:srgbClr val="616161"/>
              </a:buClr>
              <a:buSzPts val="1800"/>
              <a:buChar char="•"/>
              <a:defRPr/>
            </a:lvl4pPr>
            <a:lvl5pPr indent="-342900" lvl="4" marL="2286000" algn="l">
              <a:lnSpc>
                <a:spcPct val="90000"/>
              </a:lnSpc>
              <a:spcBef>
                <a:spcPts val="1000"/>
              </a:spcBef>
              <a:spcAft>
                <a:spcPts val="0"/>
              </a:spcAft>
              <a:buClr>
                <a:srgbClr val="616161"/>
              </a:buClr>
              <a:buSzPts val="1800"/>
              <a:buChar char="•"/>
              <a:defRPr/>
            </a:lvl5pPr>
            <a:lvl6pPr indent="-342900" lvl="5" marL="2743200" algn="l">
              <a:lnSpc>
                <a:spcPct val="90000"/>
              </a:lnSpc>
              <a:spcBef>
                <a:spcPts val="1000"/>
              </a:spcBef>
              <a:spcAft>
                <a:spcPts val="0"/>
              </a:spcAft>
              <a:buClr>
                <a:srgbClr val="616161"/>
              </a:buClr>
              <a:buSzPts val="1800"/>
              <a:buChar char="•"/>
              <a:defRPr/>
            </a:lvl6pPr>
            <a:lvl7pPr indent="-342900" lvl="6" marL="3200400" algn="l">
              <a:lnSpc>
                <a:spcPct val="90000"/>
              </a:lnSpc>
              <a:spcBef>
                <a:spcPts val="1000"/>
              </a:spcBef>
              <a:spcAft>
                <a:spcPts val="0"/>
              </a:spcAft>
              <a:buClr>
                <a:srgbClr val="616161"/>
              </a:buClr>
              <a:buSzPts val="1800"/>
              <a:buChar char="•"/>
              <a:defRPr/>
            </a:lvl7pPr>
            <a:lvl8pPr indent="-342900" lvl="7" marL="3657600" algn="l">
              <a:lnSpc>
                <a:spcPct val="90000"/>
              </a:lnSpc>
              <a:spcBef>
                <a:spcPts val="1000"/>
              </a:spcBef>
              <a:spcAft>
                <a:spcPts val="0"/>
              </a:spcAft>
              <a:buClr>
                <a:srgbClr val="616161"/>
              </a:buClr>
              <a:buSzPts val="1800"/>
              <a:buChar char="•"/>
              <a:defRPr/>
            </a:lvl8pPr>
            <a:lvl9pPr indent="-342900" lvl="8" marL="4114800" algn="l">
              <a:lnSpc>
                <a:spcPct val="90000"/>
              </a:lnSpc>
              <a:spcBef>
                <a:spcPts val="1000"/>
              </a:spcBef>
              <a:spcAft>
                <a:spcPts val="0"/>
              </a:spcAft>
              <a:buClr>
                <a:srgbClr val="616161"/>
              </a:buClr>
              <a:buSzPts val="1800"/>
              <a:buChar char="•"/>
              <a:defRPr/>
            </a:lvl9pPr>
          </a:lstStyle>
          <a:p/>
        </p:txBody>
      </p:sp>
      <p:sp>
        <p:nvSpPr>
          <p:cNvPr id="41" name="Google Shape;41;p15"/>
          <p:cNvSpPr txBox="1"/>
          <p:nvPr>
            <p:ph idx="12" type="sldNum"/>
          </p:nvPr>
        </p:nvSpPr>
        <p:spPr>
          <a:xfrm>
            <a:off x="8478978" y="6232199"/>
            <a:ext cx="258623" cy="248303"/>
          </a:xfrm>
          <a:prstGeom prst="rect">
            <a:avLst/>
          </a:prstGeom>
          <a:noFill/>
          <a:ln>
            <a:noFill/>
          </a:ln>
        </p:spPr>
        <p:txBody>
          <a:bodyPr anchorCtr="0" anchor="ctr" bIns="45700" lIns="45700" spcFirstLastPara="1" rIns="45700" wrap="square" tIns="45700">
            <a:spAutoFit/>
          </a:bodyPr>
          <a:lstStyle>
            <a:lvl1pPr indent="0" lvl="0"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1pPr>
            <a:lvl2pPr indent="0" lvl="1"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2pPr>
            <a:lvl3pPr indent="0" lvl="2"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3pPr>
            <a:lvl4pPr indent="0" lvl="3"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4pPr>
            <a:lvl5pPr indent="0" lvl="4"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5pPr>
            <a:lvl6pPr indent="0" lvl="5"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6pPr>
            <a:lvl7pPr indent="0" lvl="6"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7pPr>
            <a:lvl8pPr indent="0" lvl="7"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8pPr>
            <a:lvl9pPr indent="0" lvl="8"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title Content - 2col">
  <p:cSld name="Title Subtitle Content - 2col">
    <p:spTree>
      <p:nvGrpSpPr>
        <p:cNvPr id="42" name="Shape 42"/>
        <p:cNvGrpSpPr/>
        <p:nvPr/>
      </p:nvGrpSpPr>
      <p:grpSpPr>
        <a:xfrm>
          <a:off x="0" y="0"/>
          <a:ext cx="0" cy="0"/>
          <a:chOff x="0" y="0"/>
          <a:chExt cx="0" cy="0"/>
        </a:xfrm>
      </p:grpSpPr>
      <p:sp>
        <p:nvSpPr>
          <p:cNvPr id="43" name="Google Shape;43;p14"/>
          <p:cNvSpPr txBox="1"/>
          <p:nvPr>
            <p:ph type="title"/>
          </p:nvPr>
        </p:nvSpPr>
        <p:spPr>
          <a:xfrm>
            <a:off x="97970" y="81642"/>
            <a:ext cx="11944351" cy="715879"/>
          </a:xfrm>
          <a:prstGeom prst="rect">
            <a:avLst/>
          </a:prstGeom>
          <a:noFill/>
          <a:ln>
            <a:noFill/>
          </a:ln>
        </p:spPr>
        <p:txBody>
          <a:bodyPr anchorCtr="0" anchor="ctr" bIns="53975" lIns="53975" spcFirstLastPara="1" rIns="53975" wrap="square" tIns="53975">
            <a:normAutofit/>
          </a:bodyPr>
          <a:lstStyle>
            <a:lvl1pPr lvl="0" algn="l">
              <a:lnSpc>
                <a:spcPct val="90000"/>
              </a:lnSpc>
              <a:spcBef>
                <a:spcPts val="0"/>
              </a:spcBef>
              <a:spcAft>
                <a:spcPts val="0"/>
              </a:spcAft>
              <a:buClr>
                <a:srgbClr val="F2F2F2"/>
              </a:buClr>
              <a:buSzPts val="1800"/>
              <a:buNone/>
              <a:defRPr/>
            </a:lvl1pPr>
            <a:lvl2pPr lvl="1" algn="l">
              <a:lnSpc>
                <a:spcPct val="90000"/>
              </a:lnSpc>
              <a:spcBef>
                <a:spcPts val="0"/>
              </a:spcBef>
              <a:spcAft>
                <a:spcPts val="0"/>
              </a:spcAft>
              <a:buClr>
                <a:srgbClr val="F2F2F2"/>
              </a:buClr>
              <a:buSzPts val="1800"/>
              <a:buNone/>
              <a:defRPr/>
            </a:lvl2pPr>
            <a:lvl3pPr lvl="2" algn="l">
              <a:lnSpc>
                <a:spcPct val="90000"/>
              </a:lnSpc>
              <a:spcBef>
                <a:spcPts val="0"/>
              </a:spcBef>
              <a:spcAft>
                <a:spcPts val="0"/>
              </a:spcAft>
              <a:buClr>
                <a:srgbClr val="F2F2F2"/>
              </a:buClr>
              <a:buSzPts val="1800"/>
              <a:buNone/>
              <a:defRPr/>
            </a:lvl3pPr>
            <a:lvl4pPr lvl="3" algn="l">
              <a:lnSpc>
                <a:spcPct val="90000"/>
              </a:lnSpc>
              <a:spcBef>
                <a:spcPts val="0"/>
              </a:spcBef>
              <a:spcAft>
                <a:spcPts val="0"/>
              </a:spcAft>
              <a:buClr>
                <a:srgbClr val="F2F2F2"/>
              </a:buClr>
              <a:buSzPts val="1800"/>
              <a:buNone/>
              <a:defRPr/>
            </a:lvl4pPr>
            <a:lvl5pPr lvl="4" algn="l">
              <a:lnSpc>
                <a:spcPct val="90000"/>
              </a:lnSpc>
              <a:spcBef>
                <a:spcPts val="0"/>
              </a:spcBef>
              <a:spcAft>
                <a:spcPts val="0"/>
              </a:spcAft>
              <a:buClr>
                <a:srgbClr val="F2F2F2"/>
              </a:buClr>
              <a:buSzPts val="1800"/>
              <a:buNone/>
              <a:defRPr/>
            </a:lvl5pPr>
            <a:lvl6pPr lvl="5" algn="l">
              <a:lnSpc>
                <a:spcPct val="90000"/>
              </a:lnSpc>
              <a:spcBef>
                <a:spcPts val="0"/>
              </a:spcBef>
              <a:spcAft>
                <a:spcPts val="0"/>
              </a:spcAft>
              <a:buClr>
                <a:srgbClr val="F2F2F2"/>
              </a:buClr>
              <a:buSzPts val="1800"/>
              <a:buNone/>
              <a:defRPr/>
            </a:lvl6pPr>
            <a:lvl7pPr lvl="6" algn="l">
              <a:lnSpc>
                <a:spcPct val="90000"/>
              </a:lnSpc>
              <a:spcBef>
                <a:spcPts val="0"/>
              </a:spcBef>
              <a:spcAft>
                <a:spcPts val="0"/>
              </a:spcAft>
              <a:buClr>
                <a:srgbClr val="F2F2F2"/>
              </a:buClr>
              <a:buSzPts val="1800"/>
              <a:buNone/>
              <a:defRPr/>
            </a:lvl7pPr>
            <a:lvl8pPr lvl="7" algn="l">
              <a:lnSpc>
                <a:spcPct val="90000"/>
              </a:lnSpc>
              <a:spcBef>
                <a:spcPts val="0"/>
              </a:spcBef>
              <a:spcAft>
                <a:spcPts val="0"/>
              </a:spcAft>
              <a:buClr>
                <a:srgbClr val="F2F2F2"/>
              </a:buClr>
              <a:buSzPts val="1800"/>
              <a:buNone/>
              <a:defRPr/>
            </a:lvl8pPr>
            <a:lvl9pPr lvl="8" algn="l">
              <a:lnSpc>
                <a:spcPct val="90000"/>
              </a:lnSpc>
              <a:spcBef>
                <a:spcPts val="0"/>
              </a:spcBef>
              <a:spcAft>
                <a:spcPts val="0"/>
              </a:spcAft>
              <a:buClr>
                <a:srgbClr val="F2F2F2"/>
              </a:buClr>
              <a:buSzPts val="1800"/>
              <a:buNone/>
              <a:defRPr/>
            </a:lvl9pPr>
          </a:lstStyle>
          <a:p/>
        </p:txBody>
      </p:sp>
      <p:sp>
        <p:nvSpPr>
          <p:cNvPr id="44" name="Google Shape;44;p14"/>
          <p:cNvSpPr txBox="1"/>
          <p:nvPr>
            <p:ph idx="1" type="body"/>
          </p:nvPr>
        </p:nvSpPr>
        <p:spPr>
          <a:xfrm>
            <a:off x="97970" y="854670"/>
            <a:ext cx="11944351" cy="550864"/>
          </a:xfrm>
          <a:prstGeom prst="rect">
            <a:avLst/>
          </a:prstGeom>
          <a:noFill/>
          <a:ln>
            <a:noFill/>
          </a:ln>
        </p:spPr>
        <p:txBody>
          <a:bodyPr anchorCtr="0" anchor="ctr" bIns="45700" lIns="45700" spcFirstLastPara="1" rIns="45700" wrap="square" tIns="45700">
            <a:normAutofit/>
          </a:bodyPr>
          <a:lstStyle>
            <a:lvl1pPr indent="-228600" lvl="0" marL="457200" algn="just">
              <a:lnSpc>
                <a:spcPct val="90000"/>
              </a:lnSpc>
              <a:spcBef>
                <a:spcPts val="1000"/>
              </a:spcBef>
              <a:spcAft>
                <a:spcPts val="0"/>
              </a:spcAft>
              <a:buClr>
                <a:schemeClr val="accent6"/>
              </a:buClr>
              <a:buSzPts val="2400"/>
              <a:buFont typeface="Calibri"/>
              <a:buNone/>
              <a:defRPr b="1" sz="2400">
                <a:solidFill>
                  <a:schemeClr val="accent6"/>
                </a:solidFill>
              </a:defRPr>
            </a:lvl1pPr>
            <a:lvl2pPr indent="-381000" lvl="1" marL="914400" algn="just">
              <a:lnSpc>
                <a:spcPct val="90000"/>
              </a:lnSpc>
              <a:spcBef>
                <a:spcPts val="1000"/>
              </a:spcBef>
              <a:spcAft>
                <a:spcPts val="0"/>
              </a:spcAft>
              <a:buClr>
                <a:schemeClr val="accent6"/>
              </a:buClr>
              <a:buSzPts val="2400"/>
              <a:buFont typeface="Calibri"/>
              <a:buChar char="•"/>
              <a:defRPr b="1" sz="2400">
                <a:solidFill>
                  <a:schemeClr val="accent6"/>
                </a:solidFill>
              </a:defRPr>
            </a:lvl2pPr>
            <a:lvl3pPr indent="-381000" lvl="2" marL="1371600" algn="just">
              <a:lnSpc>
                <a:spcPct val="90000"/>
              </a:lnSpc>
              <a:spcBef>
                <a:spcPts val="1000"/>
              </a:spcBef>
              <a:spcAft>
                <a:spcPts val="0"/>
              </a:spcAft>
              <a:buClr>
                <a:schemeClr val="accent6"/>
              </a:buClr>
              <a:buSzPts val="2400"/>
              <a:buFont typeface="Calibri"/>
              <a:buChar char="•"/>
              <a:defRPr b="1" sz="2400">
                <a:solidFill>
                  <a:schemeClr val="accent6"/>
                </a:solidFill>
              </a:defRPr>
            </a:lvl3pPr>
            <a:lvl4pPr indent="-381000" lvl="3" marL="1828800" algn="just">
              <a:lnSpc>
                <a:spcPct val="90000"/>
              </a:lnSpc>
              <a:spcBef>
                <a:spcPts val="1000"/>
              </a:spcBef>
              <a:spcAft>
                <a:spcPts val="0"/>
              </a:spcAft>
              <a:buClr>
                <a:schemeClr val="accent6"/>
              </a:buClr>
              <a:buSzPts val="2400"/>
              <a:buFont typeface="Calibri"/>
              <a:buChar char="•"/>
              <a:defRPr b="1" sz="2400">
                <a:solidFill>
                  <a:schemeClr val="accent6"/>
                </a:solidFill>
              </a:defRPr>
            </a:lvl4pPr>
            <a:lvl5pPr indent="-381000" lvl="4" marL="2286000" algn="just">
              <a:lnSpc>
                <a:spcPct val="90000"/>
              </a:lnSpc>
              <a:spcBef>
                <a:spcPts val="1000"/>
              </a:spcBef>
              <a:spcAft>
                <a:spcPts val="0"/>
              </a:spcAft>
              <a:buClr>
                <a:schemeClr val="accent6"/>
              </a:buClr>
              <a:buSzPts val="2400"/>
              <a:buFont typeface="Calibri"/>
              <a:buChar char="•"/>
              <a:defRPr b="1" sz="2400">
                <a:solidFill>
                  <a:schemeClr val="accent6"/>
                </a:solidFill>
              </a:defRPr>
            </a:lvl5pPr>
            <a:lvl6pPr indent="-342900" lvl="5" marL="2743200" algn="l">
              <a:lnSpc>
                <a:spcPct val="90000"/>
              </a:lnSpc>
              <a:spcBef>
                <a:spcPts val="1000"/>
              </a:spcBef>
              <a:spcAft>
                <a:spcPts val="0"/>
              </a:spcAft>
              <a:buClr>
                <a:srgbClr val="616161"/>
              </a:buClr>
              <a:buSzPts val="1800"/>
              <a:buChar char="•"/>
              <a:defRPr/>
            </a:lvl6pPr>
            <a:lvl7pPr indent="-342900" lvl="6" marL="3200400" algn="l">
              <a:lnSpc>
                <a:spcPct val="90000"/>
              </a:lnSpc>
              <a:spcBef>
                <a:spcPts val="1000"/>
              </a:spcBef>
              <a:spcAft>
                <a:spcPts val="0"/>
              </a:spcAft>
              <a:buClr>
                <a:srgbClr val="616161"/>
              </a:buClr>
              <a:buSzPts val="1800"/>
              <a:buChar char="•"/>
              <a:defRPr/>
            </a:lvl7pPr>
            <a:lvl8pPr indent="-342900" lvl="7" marL="3657600" algn="l">
              <a:lnSpc>
                <a:spcPct val="90000"/>
              </a:lnSpc>
              <a:spcBef>
                <a:spcPts val="1000"/>
              </a:spcBef>
              <a:spcAft>
                <a:spcPts val="0"/>
              </a:spcAft>
              <a:buClr>
                <a:srgbClr val="616161"/>
              </a:buClr>
              <a:buSzPts val="1800"/>
              <a:buChar char="•"/>
              <a:defRPr/>
            </a:lvl8pPr>
            <a:lvl9pPr indent="-342900" lvl="8" marL="4114800" algn="l">
              <a:lnSpc>
                <a:spcPct val="90000"/>
              </a:lnSpc>
              <a:spcBef>
                <a:spcPts val="1000"/>
              </a:spcBef>
              <a:spcAft>
                <a:spcPts val="0"/>
              </a:spcAft>
              <a:buClr>
                <a:srgbClr val="616161"/>
              </a:buClr>
              <a:buSzPts val="1800"/>
              <a:buChar char="•"/>
              <a:defRPr/>
            </a:lvl9pPr>
          </a:lstStyle>
          <a:p/>
        </p:txBody>
      </p:sp>
      <p:sp>
        <p:nvSpPr>
          <p:cNvPr id="45" name="Google Shape;45;p14"/>
          <p:cNvSpPr txBox="1"/>
          <p:nvPr>
            <p:ph idx="12" type="sldNum"/>
          </p:nvPr>
        </p:nvSpPr>
        <p:spPr>
          <a:xfrm>
            <a:off x="8478978" y="6232199"/>
            <a:ext cx="258623" cy="248303"/>
          </a:xfrm>
          <a:prstGeom prst="rect">
            <a:avLst/>
          </a:prstGeom>
          <a:noFill/>
          <a:ln>
            <a:noFill/>
          </a:ln>
        </p:spPr>
        <p:txBody>
          <a:bodyPr anchorCtr="0" anchor="ctr" bIns="45700" lIns="45700" spcFirstLastPara="1" rIns="45700" wrap="square" tIns="45700">
            <a:spAutoFit/>
          </a:bodyPr>
          <a:lstStyle>
            <a:lvl1pPr indent="0" lvl="0"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1pPr>
            <a:lvl2pPr indent="0" lvl="1"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2pPr>
            <a:lvl3pPr indent="0" lvl="2"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3pPr>
            <a:lvl4pPr indent="0" lvl="3"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4pPr>
            <a:lvl5pPr indent="0" lvl="4"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5pPr>
            <a:lvl6pPr indent="0" lvl="5"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6pPr>
            <a:lvl7pPr indent="0" lvl="6"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7pPr>
            <a:lvl8pPr indent="0" lvl="7"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8pPr>
            <a:lvl9pPr indent="0" lvl="8"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Title Slide" showMasterSp="0">
  <p:cSld name="2_Title Slide">
    <p:bg>
      <p:bgPr>
        <a:solidFill>
          <a:srgbClr val="FFFFFF">
            <a:alpha val="49019"/>
          </a:srgbClr>
        </a:solidFill>
      </p:bgPr>
    </p:bg>
    <p:spTree>
      <p:nvGrpSpPr>
        <p:cNvPr id="46" name="Shape 46"/>
        <p:cNvGrpSpPr/>
        <p:nvPr/>
      </p:nvGrpSpPr>
      <p:grpSpPr>
        <a:xfrm>
          <a:off x="0" y="0"/>
          <a:ext cx="0" cy="0"/>
          <a:chOff x="0" y="0"/>
          <a:chExt cx="0" cy="0"/>
        </a:xfrm>
      </p:grpSpPr>
      <p:sp>
        <p:nvSpPr>
          <p:cNvPr id="47" name="Google Shape;47;p18"/>
          <p:cNvSpPr/>
          <p:nvPr/>
        </p:nvSpPr>
        <p:spPr>
          <a:xfrm flipH="1">
            <a:off x="2172707" y="2913643"/>
            <a:ext cx="7839428" cy="45721"/>
          </a:xfrm>
          <a:prstGeom prst="rect">
            <a:avLst/>
          </a:prstGeom>
          <a:solidFill>
            <a:schemeClr val="accent1"/>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D1D1D1"/>
              </a:buClr>
              <a:buSzPts val="1800"/>
              <a:buFont typeface="Calibri"/>
              <a:buNone/>
            </a:pPr>
            <a:r>
              <a:t/>
            </a:r>
            <a:endParaRPr b="0" i="0" sz="1800" u="none" cap="none" strike="noStrike">
              <a:solidFill>
                <a:srgbClr val="D1D1D1"/>
              </a:solidFill>
              <a:latin typeface="Calibri"/>
              <a:ea typeface="Calibri"/>
              <a:cs typeface="Calibri"/>
              <a:sym typeface="Calibri"/>
            </a:endParaRPr>
          </a:p>
        </p:txBody>
      </p:sp>
      <p:pic>
        <p:nvPicPr>
          <p:cNvPr descr="Picture 14" id="48" name="Google Shape;48;p18"/>
          <p:cNvPicPr preferRelativeResize="0"/>
          <p:nvPr/>
        </p:nvPicPr>
        <p:blipFill rotWithShape="1">
          <a:blip r:embed="rId2">
            <a:alphaModFix/>
          </a:blip>
          <a:srcRect b="15730" l="10490" r="74242" t="58792"/>
          <a:stretch/>
        </p:blipFill>
        <p:spPr>
          <a:xfrm>
            <a:off x="2313452" y="3804382"/>
            <a:ext cx="1741717" cy="1747219"/>
          </a:xfrm>
          <a:prstGeom prst="rect">
            <a:avLst/>
          </a:prstGeom>
          <a:noFill/>
          <a:ln>
            <a:noFill/>
          </a:ln>
        </p:spPr>
      </p:pic>
      <p:pic>
        <p:nvPicPr>
          <p:cNvPr descr="Picture 16" id="49" name="Google Shape;49;p18"/>
          <p:cNvPicPr preferRelativeResize="0"/>
          <p:nvPr/>
        </p:nvPicPr>
        <p:blipFill rotWithShape="1">
          <a:blip r:embed="rId2">
            <a:alphaModFix/>
          </a:blip>
          <a:srcRect b="15057" l="39981" r="26813" t="55988"/>
          <a:stretch/>
        </p:blipFill>
        <p:spPr>
          <a:xfrm>
            <a:off x="5878286" y="3898638"/>
            <a:ext cx="3788229" cy="1985554"/>
          </a:xfrm>
          <a:prstGeom prst="rect">
            <a:avLst/>
          </a:prstGeom>
          <a:noFill/>
          <a:ln>
            <a:noFill/>
          </a:ln>
        </p:spPr>
      </p:pic>
      <p:pic>
        <p:nvPicPr>
          <p:cNvPr descr="Picture 17" id="50" name="Google Shape;50;p18"/>
          <p:cNvPicPr preferRelativeResize="0"/>
          <p:nvPr/>
        </p:nvPicPr>
        <p:blipFill rotWithShape="1">
          <a:blip r:embed="rId2">
            <a:alphaModFix/>
          </a:blip>
          <a:srcRect b="15057" l="64323" r="26813" t="55988"/>
          <a:stretch/>
        </p:blipFill>
        <p:spPr>
          <a:xfrm rot="2428976">
            <a:off x="3968141" y="1289075"/>
            <a:ext cx="1010910" cy="1985555"/>
          </a:xfrm>
          <a:prstGeom prst="rect">
            <a:avLst/>
          </a:prstGeom>
          <a:noFill/>
          <a:ln>
            <a:noFill/>
          </a:ln>
        </p:spPr>
      </p:pic>
      <p:pic>
        <p:nvPicPr>
          <p:cNvPr descr="Picture 18" id="51" name="Google Shape;51;p18"/>
          <p:cNvPicPr preferRelativeResize="0"/>
          <p:nvPr/>
        </p:nvPicPr>
        <p:blipFill rotWithShape="1">
          <a:blip r:embed="rId3">
            <a:alphaModFix/>
          </a:blip>
          <a:srcRect b="35783" l="66008" r="31070" t="58749"/>
          <a:stretch/>
        </p:blipFill>
        <p:spPr>
          <a:xfrm rot="-9681207">
            <a:off x="1249194" y="3268964"/>
            <a:ext cx="832447" cy="937336"/>
          </a:xfrm>
          <a:prstGeom prst="rect">
            <a:avLst/>
          </a:prstGeom>
          <a:noFill/>
          <a:ln>
            <a:noFill/>
          </a:ln>
        </p:spPr>
      </p:pic>
      <p:pic>
        <p:nvPicPr>
          <p:cNvPr descr="Picture 19" id="52" name="Google Shape;52;p18"/>
          <p:cNvPicPr preferRelativeResize="0"/>
          <p:nvPr/>
        </p:nvPicPr>
        <p:blipFill rotWithShape="1">
          <a:blip r:embed="rId4">
            <a:alphaModFix/>
          </a:blip>
          <a:srcRect b="35783" l="66008" r="31070" t="58749"/>
          <a:stretch/>
        </p:blipFill>
        <p:spPr>
          <a:xfrm rot="-9681207">
            <a:off x="7509902" y="2039098"/>
            <a:ext cx="496753" cy="559343"/>
          </a:xfrm>
          <a:prstGeom prst="rect">
            <a:avLst/>
          </a:prstGeom>
          <a:noFill/>
          <a:ln>
            <a:noFill/>
          </a:ln>
        </p:spPr>
      </p:pic>
      <p:pic>
        <p:nvPicPr>
          <p:cNvPr descr="Picture 20" id="53" name="Google Shape;53;p18"/>
          <p:cNvPicPr preferRelativeResize="0"/>
          <p:nvPr/>
        </p:nvPicPr>
        <p:blipFill rotWithShape="1">
          <a:blip r:embed="rId5">
            <a:alphaModFix/>
          </a:blip>
          <a:srcRect b="35783" l="66008" r="31070" t="58749"/>
          <a:stretch/>
        </p:blipFill>
        <p:spPr>
          <a:xfrm rot="-9681207">
            <a:off x="10299154" y="3261926"/>
            <a:ext cx="598660" cy="674090"/>
          </a:xfrm>
          <a:prstGeom prst="rect">
            <a:avLst/>
          </a:prstGeom>
          <a:noFill/>
          <a:ln>
            <a:noFill/>
          </a:ln>
        </p:spPr>
      </p:pic>
      <p:pic>
        <p:nvPicPr>
          <p:cNvPr descr="Picture 21" id="54" name="Google Shape;54;p18"/>
          <p:cNvPicPr preferRelativeResize="0"/>
          <p:nvPr/>
        </p:nvPicPr>
        <p:blipFill rotWithShape="1">
          <a:blip r:embed="rId6">
            <a:alphaModFix/>
          </a:blip>
          <a:srcRect b="35783" l="66008" r="31070" t="58749"/>
          <a:stretch/>
        </p:blipFill>
        <p:spPr>
          <a:xfrm rot="-9681207">
            <a:off x="1726244" y="4118492"/>
            <a:ext cx="333020" cy="374980"/>
          </a:xfrm>
          <a:prstGeom prst="rect">
            <a:avLst/>
          </a:prstGeom>
          <a:noFill/>
          <a:ln>
            <a:noFill/>
          </a:ln>
        </p:spPr>
      </p:pic>
      <p:pic>
        <p:nvPicPr>
          <p:cNvPr descr="Picture 22" id="55" name="Google Shape;55;p18"/>
          <p:cNvPicPr preferRelativeResize="0"/>
          <p:nvPr/>
        </p:nvPicPr>
        <p:blipFill rotWithShape="1">
          <a:blip r:embed="rId7">
            <a:alphaModFix/>
          </a:blip>
          <a:srcRect b="35783" l="66008" r="31070" t="58749"/>
          <a:stretch/>
        </p:blipFill>
        <p:spPr>
          <a:xfrm rot="-9681207">
            <a:off x="10217911" y="2525472"/>
            <a:ext cx="657783" cy="740661"/>
          </a:xfrm>
          <a:prstGeom prst="rect">
            <a:avLst/>
          </a:prstGeom>
          <a:noFill/>
          <a:ln>
            <a:noFill/>
          </a:ln>
        </p:spPr>
      </p:pic>
      <p:pic>
        <p:nvPicPr>
          <p:cNvPr descr="Picture 23" id="56" name="Google Shape;56;p18"/>
          <p:cNvPicPr preferRelativeResize="0"/>
          <p:nvPr/>
        </p:nvPicPr>
        <p:blipFill rotWithShape="1">
          <a:blip r:embed="rId8">
            <a:alphaModFix/>
          </a:blip>
          <a:srcRect b="56559" l="6680" r="78224" t="17321"/>
          <a:stretch/>
        </p:blipFill>
        <p:spPr>
          <a:xfrm>
            <a:off x="2075232" y="1213681"/>
            <a:ext cx="2065355" cy="2148118"/>
          </a:xfrm>
          <a:prstGeom prst="rect">
            <a:avLst/>
          </a:prstGeom>
          <a:noFill/>
          <a:ln>
            <a:noFill/>
          </a:ln>
        </p:spPr>
      </p:pic>
      <p:pic>
        <p:nvPicPr>
          <p:cNvPr descr="Picture 24" id="57" name="Google Shape;57;p18"/>
          <p:cNvPicPr preferRelativeResize="0"/>
          <p:nvPr/>
        </p:nvPicPr>
        <p:blipFill rotWithShape="1">
          <a:blip r:embed="rId9">
            <a:alphaModFix/>
          </a:blip>
          <a:srcRect b="61272" l="51335" r="24808" t="12976"/>
          <a:stretch/>
        </p:blipFill>
        <p:spPr>
          <a:xfrm>
            <a:off x="8114596" y="1665720"/>
            <a:ext cx="1733421" cy="1124854"/>
          </a:xfrm>
          <a:prstGeom prst="rect">
            <a:avLst/>
          </a:prstGeom>
          <a:noFill/>
          <a:ln>
            <a:noFill/>
          </a:ln>
        </p:spPr>
      </p:pic>
      <p:pic>
        <p:nvPicPr>
          <p:cNvPr descr="Picture 1" id="58" name="Google Shape;58;p18"/>
          <p:cNvPicPr preferRelativeResize="0"/>
          <p:nvPr/>
        </p:nvPicPr>
        <p:blipFill rotWithShape="1">
          <a:blip r:embed="rId10">
            <a:alphaModFix/>
          </a:blip>
          <a:srcRect b="0" l="0" r="0" t="0"/>
          <a:stretch/>
        </p:blipFill>
        <p:spPr>
          <a:xfrm>
            <a:off x="1195412" y="6193104"/>
            <a:ext cx="1954591" cy="417221"/>
          </a:xfrm>
          <a:prstGeom prst="rect">
            <a:avLst/>
          </a:prstGeom>
          <a:noFill/>
          <a:ln>
            <a:noFill/>
          </a:ln>
        </p:spPr>
      </p:pic>
      <p:sp>
        <p:nvSpPr>
          <p:cNvPr id="59" name="Google Shape;59;p18"/>
          <p:cNvSpPr txBox="1"/>
          <p:nvPr/>
        </p:nvSpPr>
        <p:spPr>
          <a:xfrm>
            <a:off x="3317751" y="6113715"/>
            <a:ext cx="8043558" cy="558709"/>
          </a:xfrm>
          <a:prstGeom prst="rect">
            <a:avLst/>
          </a:prstGeom>
          <a:noFill/>
          <a:ln>
            <a:noFill/>
          </a:ln>
        </p:spPr>
        <p:txBody>
          <a:bodyPr anchorCtr="0" anchor="t" bIns="45700" lIns="45700" spcFirstLastPara="1" rIns="45700" wrap="square" tIns="45700">
            <a:spAutoFit/>
          </a:bodyPr>
          <a:lstStyle/>
          <a:p>
            <a:pPr indent="0" lvl="0" marL="0" marR="0" rtl="0" algn="l">
              <a:lnSpc>
                <a:spcPct val="100000"/>
              </a:lnSpc>
              <a:spcBef>
                <a:spcPts val="0"/>
              </a:spcBef>
              <a:spcAft>
                <a:spcPts val="0"/>
              </a:spcAft>
              <a:buClr>
                <a:srgbClr val="2C2C2C"/>
              </a:buClr>
              <a:buSzPts val="1000"/>
              <a:buFont typeface="Calibri"/>
              <a:buNone/>
            </a:pPr>
            <a:r>
              <a:rPr b="0" i="0" lang="en-US" sz="1000" u="none" cap="none" strike="noStrike">
                <a:solidFill>
                  <a:srgbClr val="2C2C2C"/>
                </a:solidFill>
                <a:latin typeface="Calibri"/>
                <a:ea typeface="Calibri"/>
                <a:cs typeface="Calibri"/>
                <a:sym typeface="Calibri"/>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them.[Project number: 2023-1-CY02-KA220-YOU-000154272]</a:t>
            </a:r>
            <a:endParaRPr b="0" i="0" sz="1400" u="none" cap="none" strike="noStrike">
              <a:solidFill>
                <a:srgbClr val="000000"/>
              </a:solidFill>
              <a:latin typeface="Arial"/>
              <a:ea typeface="Arial"/>
              <a:cs typeface="Arial"/>
              <a:sym typeface="Arial"/>
            </a:endParaRPr>
          </a:p>
        </p:txBody>
      </p:sp>
      <p:sp>
        <p:nvSpPr>
          <p:cNvPr id="60" name="Google Shape;60;p18"/>
          <p:cNvSpPr txBox="1"/>
          <p:nvPr>
            <p:ph type="title"/>
          </p:nvPr>
        </p:nvSpPr>
        <p:spPr>
          <a:xfrm>
            <a:off x="2179865" y="2937536"/>
            <a:ext cx="7832271" cy="1600198"/>
          </a:xfrm>
          <a:prstGeom prst="rect">
            <a:avLst/>
          </a:prstGeom>
          <a:noFill/>
          <a:ln>
            <a:noFill/>
          </a:ln>
        </p:spPr>
        <p:txBody>
          <a:bodyPr anchorCtr="0" anchor="ctr" bIns="45700" lIns="45700" spcFirstLastPara="1" rIns="45700" wrap="square" tIns="45700">
            <a:normAutofit/>
          </a:bodyPr>
          <a:lstStyle>
            <a:lvl1pPr lvl="0" algn="ctr">
              <a:lnSpc>
                <a:spcPct val="90000"/>
              </a:lnSpc>
              <a:spcBef>
                <a:spcPts val="0"/>
              </a:spcBef>
              <a:spcAft>
                <a:spcPts val="0"/>
              </a:spcAft>
              <a:buClr>
                <a:schemeClr val="accent1"/>
              </a:buClr>
              <a:buSzPts val="2000"/>
              <a:buFont typeface="Calibri"/>
              <a:buNone/>
              <a:defRPr b="1" sz="2000">
                <a:solidFill>
                  <a:schemeClr val="accent1"/>
                </a:solidFill>
              </a:defRPr>
            </a:lvl1pPr>
            <a:lvl2pPr lvl="1" algn="l">
              <a:lnSpc>
                <a:spcPct val="90000"/>
              </a:lnSpc>
              <a:spcBef>
                <a:spcPts val="0"/>
              </a:spcBef>
              <a:spcAft>
                <a:spcPts val="0"/>
              </a:spcAft>
              <a:buClr>
                <a:srgbClr val="F2F2F2"/>
              </a:buClr>
              <a:buSzPts val="1800"/>
              <a:buNone/>
              <a:defRPr/>
            </a:lvl2pPr>
            <a:lvl3pPr lvl="2" algn="l">
              <a:lnSpc>
                <a:spcPct val="90000"/>
              </a:lnSpc>
              <a:spcBef>
                <a:spcPts val="0"/>
              </a:spcBef>
              <a:spcAft>
                <a:spcPts val="0"/>
              </a:spcAft>
              <a:buClr>
                <a:srgbClr val="F2F2F2"/>
              </a:buClr>
              <a:buSzPts val="1800"/>
              <a:buNone/>
              <a:defRPr/>
            </a:lvl3pPr>
            <a:lvl4pPr lvl="3" algn="l">
              <a:lnSpc>
                <a:spcPct val="90000"/>
              </a:lnSpc>
              <a:spcBef>
                <a:spcPts val="0"/>
              </a:spcBef>
              <a:spcAft>
                <a:spcPts val="0"/>
              </a:spcAft>
              <a:buClr>
                <a:srgbClr val="F2F2F2"/>
              </a:buClr>
              <a:buSzPts val="1800"/>
              <a:buNone/>
              <a:defRPr/>
            </a:lvl4pPr>
            <a:lvl5pPr lvl="4" algn="l">
              <a:lnSpc>
                <a:spcPct val="90000"/>
              </a:lnSpc>
              <a:spcBef>
                <a:spcPts val="0"/>
              </a:spcBef>
              <a:spcAft>
                <a:spcPts val="0"/>
              </a:spcAft>
              <a:buClr>
                <a:srgbClr val="F2F2F2"/>
              </a:buClr>
              <a:buSzPts val="1800"/>
              <a:buNone/>
              <a:defRPr/>
            </a:lvl5pPr>
            <a:lvl6pPr lvl="5" algn="l">
              <a:lnSpc>
                <a:spcPct val="90000"/>
              </a:lnSpc>
              <a:spcBef>
                <a:spcPts val="0"/>
              </a:spcBef>
              <a:spcAft>
                <a:spcPts val="0"/>
              </a:spcAft>
              <a:buClr>
                <a:srgbClr val="F2F2F2"/>
              </a:buClr>
              <a:buSzPts val="1800"/>
              <a:buNone/>
              <a:defRPr/>
            </a:lvl6pPr>
            <a:lvl7pPr lvl="6" algn="l">
              <a:lnSpc>
                <a:spcPct val="90000"/>
              </a:lnSpc>
              <a:spcBef>
                <a:spcPts val="0"/>
              </a:spcBef>
              <a:spcAft>
                <a:spcPts val="0"/>
              </a:spcAft>
              <a:buClr>
                <a:srgbClr val="F2F2F2"/>
              </a:buClr>
              <a:buSzPts val="1800"/>
              <a:buNone/>
              <a:defRPr/>
            </a:lvl7pPr>
            <a:lvl8pPr lvl="7" algn="l">
              <a:lnSpc>
                <a:spcPct val="90000"/>
              </a:lnSpc>
              <a:spcBef>
                <a:spcPts val="0"/>
              </a:spcBef>
              <a:spcAft>
                <a:spcPts val="0"/>
              </a:spcAft>
              <a:buClr>
                <a:srgbClr val="F2F2F2"/>
              </a:buClr>
              <a:buSzPts val="1800"/>
              <a:buNone/>
              <a:defRPr/>
            </a:lvl8pPr>
            <a:lvl9pPr lvl="8" algn="l">
              <a:lnSpc>
                <a:spcPct val="90000"/>
              </a:lnSpc>
              <a:spcBef>
                <a:spcPts val="0"/>
              </a:spcBef>
              <a:spcAft>
                <a:spcPts val="0"/>
              </a:spcAft>
              <a:buClr>
                <a:srgbClr val="F2F2F2"/>
              </a:buClr>
              <a:buSzPts val="1800"/>
              <a:buNone/>
              <a:defRPr/>
            </a:lvl9pPr>
          </a:lstStyle>
          <a:p/>
        </p:txBody>
      </p:sp>
      <p:sp>
        <p:nvSpPr>
          <p:cNvPr id="61" name="Google Shape;61;p18"/>
          <p:cNvSpPr txBox="1"/>
          <p:nvPr>
            <p:ph idx="12" type="sldNum"/>
          </p:nvPr>
        </p:nvSpPr>
        <p:spPr>
          <a:xfrm>
            <a:off x="8478978" y="6232199"/>
            <a:ext cx="258623" cy="248303"/>
          </a:xfrm>
          <a:prstGeom prst="rect">
            <a:avLst/>
          </a:prstGeom>
          <a:noFill/>
          <a:ln>
            <a:noFill/>
          </a:ln>
        </p:spPr>
        <p:txBody>
          <a:bodyPr anchorCtr="0" anchor="ctr" bIns="45700" lIns="45700" spcFirstLastPara="1" rIns="45700" wrap="square" tIns="45700">
            <a:spAutoFit/>
          </a:bodyPr>
          <a:lstStyle>
            <a:lvl1pPr indent="0" lvl="0"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1pPr>
            <a:lvl2pPr indent="0" lvl="1"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2pPr>
            <a:lvl3pPr indent="0" lvl="2"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3pPr>
            <a:lvl4pPr indent="0" lvl="3"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4pPr>
            <a:lvl5pPr indent="0" lvl="4"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5pPr>
            <a:lvl6pPr indent="0" lvl="5"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6pPr>
            <a:lvl7pPr indent="0" lvl="6"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7pPr>
            <a:lvl8pPr indent="0" lvl="7"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8pPr>
            <a:lvl9pPr indent="0" lvl="8"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_Title Slide" showMasterSp="0">
  <p:cSld name="3_Title Slide">
    <p:bg>
      <p:bgPr>
        <a:solidFill>
          <a:srgbClr val="FFFFFF">
            <a:alpha val="49019"/>
          </a:srgbClr>
        </a:solidFill>
      </p:bgPr>
    </p:bg>
    <p:spTree>
      <p:nvGrpSpPr>
        <p:cNvPr id="62" name="Shape 62"/>
        <p:cNvGrpSpPr/>
        <p:nvPr/>
      </p:nvGrpSpPr>
      <p:grpSpPr>
        <a:xfrm>
          <a:off x="0" y="0"/>
          <a:ext cx="0" cy="0"/>
          <a:chOff x="0" y="0"/>
          <a:chExt cx="0" cy="0"/>
        </a:xfrm>
      </p:grpSpPr>
      <p:pic>
        <p:nvPicPr>
          <p:cNvPr descr="Picture 43" id="63" name="Google Shape;63;p17"/>
          <p:cNvPicPr preferRelativeResize="0"/>
          <p:nvPr/>
        </p:nvPicPr>
        <p:blipFill rotWithShape="1">
          <a:blip r:embed="rId2">
            <a:alphaModFix/>
          </a:blip>
          <a:srcRect b="0" l="0" r="0" t="0"/>
          <a:stretch/>
        </p:blipFill>
        <p:spPr>
          <a:xfrm>
            <a:off x="0" y="0"/>
            <a:ext cx="12192000" cy="6858000"/>
          </a:xfrm>
          <a:prstGeom prst="rect">
            <a:avLst/>
          </a:prstGeom>
          <a:noFill/>
          <a:ln>
            <a:noFill/>
          </a:ln>
        </p:spPr>
      </p:pic>
      <p:sp>
        <p:nvSpPr>
          <p:cNvPr id="64" name="Google Shape;64;p17"/>
          <p:cNvSpPr/>
          <p:nvPr/>
        </p:nvSpPr>
        <p:spPr>
          <a:xfrm>
            <a:off x="0" y="0"/>
            <a:ext cx="12192000" cy="6858000"/>
          </a:xfrm>
          <a:prstGeom prst="rect">
            <a:avLst/>
          </a:prstGeom>
          <a:noFill/>
          <a:ln cap="flat" cmpd="sng" w="9525">
            <a:solidFill>
              <a:schemeClr val="accent1"/>
            </a:solidFill>
            <a:prstDash val="solid"/>
            <a:round/>
            <a:headEnd len="sm" w="sm" type="none"/>
            <a:tailEnd len="sm" w="sm" type="none"/>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chemeClr val="accent1"/>
              </a:buClr>
              <a:buSzPts val="1800"/>
              <a:buFont typeface="Calibri"/>
              <a:buNone/>
            </a:pPr>
            <a:r>
              <a:t/>
            </a:r>
            <a:endParaRPr b="0" i="0" sz="1800" u="none" cap="none" strike="noStrike">
              <a:solidFill>
                <a:schemeClr val="accent1"/>
              </a:solidFill>
              <a:latin typeface="Calibri"/>
              <a:ea typeface="Calibri"/>
              <a:cs typeface="Calibri"/>
              <a:sym typeface="Calibri"/>
            </a:endParaRPr>
          </a:p>
        </p:txBody>
      </p:sp>
      <p:sp>
        <p:nvSpPr>
          <p:cNvPr id="65" name="Google Shape;65;p17"/>
          <p:cNvSpPr txBox="1"/>
          <p:nvPr>
            <p:ph type="title"/>
          </p:nvPr>
        </p:nvSpPr>
        <p:spPr>
          <a:xfrm>
            <a:off x="2179865" y="2774849"/>
            <a:ext cx="7832271" cy="1600199"/>
          </a:xfrm>
          <a:prstGeom prst="rect">
            <a:avLst/>
          </a:prstGeom>
          <a:noFill/>
          <a:ln>
            <a:noFill/>
          </a:ln>
        </p:spPr>
        <p:txBody>
          <a:bodyPr anchorCtr="0" anchor="ctr" bIns="45700" lIns="45700" spcFirstLastPara="1" rIns="45700" wrap="square" tIns="45700">
            <a:normAutofit/>
          </a:bodyPr>
          <a:lstStyle>
            <a:lvl1pPr lvl="0" algn="ctr">
              <a:lnSpc>
                <a:spcPct val="90000"/>
              </a:lnSpc>
              <a:spcBef>
                <a:spcPts val="0"/>
              </a:spcBef>
              <a:spcAft>
                <a:spcPts val="0"/>
              </a:spcAft>
              <a:buClr>
                <a:schemeClr val="accent1"/>
              </a:buClr>
              <a:buSzPts val="2000"/>
              <a:buFont typeface="Calibri"/>
              <a:buNone/>
              <a:defRPr b="1" sz="2000">
                <a:solidFill>
                  <a:schemeClr val="accent1"/>
                </a:solidFill>
              </a:defRPr>
            </a:lvl1pPr>
            <a:lvl2pPr lvl="1" algn="l">
              <a:lnSpc>
                <a:spcPct val="90000"/>
              </a:lnSpc>
              <a:spcBef>
                <a:spcPts val="0"/>
              </a:spcBef>
              <a:spcAft>
                <a:spcPts val="0"/>
              </a:spcAft>
              <a:buClr>
                <a:srgbClr val="F2F2F2"/>
              </a:buClr>
              <a:buSzPts val="1800"/>
              <a:buNone/>
              <a:defRPr/>
            </a:lvl2pPr>
            <a:lvl3pPr lvl="2" algn="l">
              <a:lnSpc>
                <a:spcPct val="90000"/>
              </a:lnSpc>
              <a:spcBef>
                <a:spcPts val="0"/>
              </a:spcBef>
              <a:spcAft>
                <a:spcPts val="0"/>
              </a:spcAft>
              <a:buClr>
                <a:srgbClr val="F2F2F2"/>
              </a:buClr>
              <a:buSzPts val="1800"/>
              <a:buNone/>
              <a:defRPr/>
            </a:lvl3pPr>
            <a:lvl4pPr lvl="3" algn="l">
              <a:lnSpc>
                <a:spcPct val="90000"/>
              </a:lnSpc>
              <a:spcBef>
                <a:spcPts val="0"/>
              </a:spcBef>
              <a:spcAft>
                <a:spcPts val="0"/>
              </a:spcAft>
              <a:buClr>
                <a:srgbClr val="F2F2F2"/>
              </a:buClr>
              <a:buSzPts val="1800"/>
              <a:buNone/>
              <a:defRPr/>
            </a:lvl4pPr>
            <a:lvl5pPr lvl="4" algn="l">
              <a:lnSpc>
                <a:spcPct val="90000"/>
              </a:lnSpc>
              <a:spcBef>
                <a:spcPts val="0"/>
              </a:spcBef>
              <a:spcAft>
                <a:spcPts val="0"/>
              </a:spcAft>
              <a:buClr>
                <a:srgbClr val="F2F2F2"/>
              </a:buClr>
              <a:buSzPts val="1800"/>
              <a:buNone/>
              <a:defRPr/>
            </a:lvl5pPr>
            <a:lvl6pPr lvl="5" algn="l">
              <a:lnSpc>
                <a:spcPct val="90000"/>
              </a:lnSpc>
              <a:spcBef>
                <a:spcPts val="0"/>
              </a:spcBef>
              <a:spcAft>
                <a:spcPts val="0"/>
              </a:spcAft>
              <a:buClr>
                <a:srgbClr val="F2F2F2"/>
              </a:buClr>
              <a:buSzPts val="1800"/>
              <a:buNone/>
              <a:defRPr/>
            </a:lvl6pPr>
            <a:lvl7pPr lvl="6" algn="l">
              <a:lnSpc>
                <a:spcPct val="90000"/>
              </a:lnSpc>
              <a:spcBef>
                <a:spcPts val="0"/>
              </a:spcBef>
              <a:spcAft>
                <a:spcPts val="0"/>
              </a:spcAft>
              <a:buClr>
                <a:srgbClr val="F2F2F2"/>
              </a:buClr>
              <a:buSzPts val="1800"/>
              <a:buNone/>
              <a:defRPr/>
            </a:lvl7pPr>
            <a:lvl8pPr lvl="7" algn="l">
              <a:lnSpc>
                <a:spcPct val="90000"/>
              </a:lnSpc>
              <a:spcBef>
                <a:spcPts val="0"/>
              </a:spcBef>
              <a:spcAft>
                <a:spcPts val="0"/>
              </a:spcAft>
              <a:buClr>
                <a:srgbClr val="F2F2F2"/>
              </a:buClr>
              <a:buSzPts val="1800"/>
              <a:buNone/>
              <a:defRPr/>
            </a:lvl8pPr>
            <a:lvl9pPr lvl="8" algn="l">
              <a:lnSpc>
                <a:spcPct val="90000"/>
              </a:lnSpc>
              <a:spcBef>
                <a:spcPts val="0"/>
              </a:spcBef>
              <a:spcAft>
                <a:spcPts val="0"/>
              </a:spcAft>
              <a:buClr>
                <a:srgbClr val="F2F2F2"/>
              </a:buClr>
              <a:buSzPts val="1800"/>
              <a:buNone/>
              <a:defRPr/>
            </a:lvl9pPr>
          </a:lstStyle>
          <a:p/>
        </p:txBody>
      </p:sp>
      <p:sp>
        <p:nvSpPr>
          <p:cNvPr id="66" name="Google Shape;66;p17"/>
          <p:cNvSpPr/>
          <p:nvPr/>
        </p:nvSpPr>
        <p:spPr>
          <a:xfrm flipH="1">
            <a:off x="2172708" y="2774849"/>
            <a:ext cx="7839428" cy="45721"/>
          </a:xfrm>
          <a:prstGeom prst="rect">
            <a:avLst/>
          </a:prstGeom>
          <a:solidFill>
            <a:schemeClr val="accent1"/>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D1D1D1"/>
              </a:buClr>
              <a:buSzPts val="1800"/>
              <a:buFont typeface="Calibri"/>
              <a:buNone/>
            </a:pPr>
            <a:r>
              <a:t/>
            </a:r>
            <a:endParaRPr b="0" i="0" sz="1800" u="none" cap="none" strike="noStrike">
              <a:solidFill>
                <a:srgbClr val="D1D1D1"/>
              </a:solidFill>
              <a:latin typeface="Calibri"/>
              <a:ea typeface="Calibri"/>
              <a:cs typeface="Calibri"/>
              <a:sym typeface="Calibri"/>
            </a:endParaRPr>
          </a:p>
        </p:txBody>
      </p:sp>
      <p:pic>
        <p:nvPicPr>
          <p:cNvPr descr="Picture 30" id="67" name="Google Shape;67;p17"/>
          <p:cNvPicPr preferRelativeResize="0"/>
          <p:nvPr/>
        </p:nvPicPr>
        <p:blipFill rotWithShape="1">
          <a:blip r:embed="rId3">
            <a:alphaModFix/>
          </a:blip>
          <a:srcRect b="15730" l="10490" r="74242" t="58792"/>
          <a:stretch/>
        </p:blipFill>
        <p:spPr>
          <a:xfrm>
            <a:off x="2313452" y="3804382"/>
            <a:ext cx="1741717" cy="1747219"/>
          </a:xfrm>
          <a:prstGeom prst="rect">
            <a:avLst/>
          </a:prstGeom>
          <a:noFill/>
          <a:ln>
            <a:noFill/>
          </a:ln>
        </p:spPr>
      </p:pic>
      <p:pic>
        <p:nvPicPr>
          <p:cNvPr descr="Picture 31" id="68" name="Google Shape;68;p17"/>
          <p:cNvPicPr preferRelativeResize="0"/>
          <p:nvPr/>
        </p:nvPicPr>
        <p:blipFill rotWithShape="1">
          <a:blip r:embed="rId3">
            <a:alphaModFix/>
          </a:blip>
          <a:srcRect b="15057" l="39981" r="26813" t="55988"/>
          <a:stretch/>
        </p:blipFill>
        <p:spPr>
          <a:xfrm>
            <a:off x="5878286" y="3898638"/>
            <a:ext cx="3788229" cy="1985554"/>
          </a:xfrm>
          <a:prstGeom prst="rect">
            <a:avLst/>
          </a:prstGeom>
          <a:noFill/>
          <a:ln>
            <a:noFill/>
          </a:ln>
        </p:spPr>
      </p:pic>
      <p:pic>
        <p:nvPicPr>
          <p:cNvPr descr="Picture 32" id="69" name="Google Shape;69;p17"/>
          <p:cNvPicPr preferRelativeResize="0"/>
          <p:nvPr/>
        </p:nvPicPr>
        <p:blipFill rotWithShape="1">
          <a:blip r:embed="rId3">
            <a:alphaModFix/>
          </a:blip>
          <a:srcRect b="15057" l="64323" r="26813" t="55988"/>
          <a:stretch/>
        </p:blipFill>
        <p:spPr>
          <a:xfrm rot="2428976">
            <a:off x="3969989" y="1212104"/>
            <a:ext cx="1010910" cy="1985555"/>
          </a:xfrm>
          <a:prstGeom prst="rect">
            <a:avLst/>
          </a:prstGeom>
          <a:noFill/>
          <a:ln>
            <a:noFill/>
          </a:ln>
        </p:spPr>
      </p:pic>
      <p:pic>
        <p:nvPicPr>
          <p:cNvPr descr="Picture 33" id="70" name="Google Shape;70;p17"/>
          <p:cNvPicPr preferRelativeResize="0"/>
          <p:nvPr/>
        </p:nvPicPr>
        <p:blipFill rotWithShape="1">
          <a:blip r:embed="rId4">
            <a:alphaModFix/>
          </a:blip>
          <a:srcRect b="35783" l="66008" r="31070" t="58749"/>
          <a:stretch/>
        </p:blipFill>
        <p:spPr>
          <a:xfrm rot="-9681207">
            <a:off x="1249194" y="3268964"/>
            <a:ext cx="832447" cy="937336"/>
          </a:xfrm>
          <a:prstGeom prst="rect">
            <a:avLst/>
          </a:prstGeom>
          <a:noFill/>
          <a:ln>
            <a:noFill/>
          </a:ln>
        </p:spPr>
      </p:pic>
      <p:pic>
        <p:nvPicPr>
          <p:cNvPr descr="Picture 34" id="71" name="Google Shape;71;p17"/>
          <p:cNvPicPr preferRelativeResize="0"/>
          <p:nvPr/>
        </p:nvPicPr>
        <p:blipFill rotWithShape="1">
          <a:blip r:embed="rId5">
            <a:alphaModFix/>
          </a:blip>
          <a:srcRect b="35783" l="66008" r="31070" t="58749"/>
          <a:stretch/>
        </p:blipFill>
        <p:spPr>
          <a:xfrm rot="-9681207">
            <a:off x="7509902" y="2039098"/>
            <a:ext cx="496753" cy="559343"/>
          </a:xfrm>
          <a:prstGeom prst="rect">
            <a:avLst/>
          </a:prstGeom>
          <a:noFill/>
          <a:ln>
            <a:noFill/>
          </a:ln>
        </p:spPr>
      </p:pic>
      <p:pic>
        <p:nvPicPr>
          <p:cNvPr descr="Picture 35" id="72" name="Google Shape;72;p17"/>
          <p:cNvPicPr preferRelativeResize="0"/>
          <p:nvPr/>
        </p:nvPicPr>
        <p:blipFill rotWithShape="1">
          <a:blip r:embed="rId6">
            <a:alphaModFix/>
          </a:blip>
          <a:srcRect b="35783" l="66008" r="31070" t="58749"/>
          <a:stretch/>
        </p:blipFill>
        <p:spPr>
          <a:xfrm rot="-9681207">
            <a:off x="10299154" y="3261926"/>
            <a:ext cx="598660" cy="674090"/>
          </a:xfrm>
          <a:prstGeom prst="rect">
            <a:avLst/>
          </a:prstGeom>
          <a:noFill/>
          <a:ln>
            <a:noFill/>
          </a:ln>
        </p:spPr>
      </p:pic>
      <p:pic>
        <p:nvPicPr>
          <p:cNvPr descr="Picture 36" id="73" name="Google Shape;73;p17"/>
          <p:cNvPicPr preferRelativeResize="0"/>
          <p:nvPr/>
        </p:nvPicPr>
        <p:blipFill rotWithShape="1">
          <a:blip r:embed="rId7">
            <a:alphaModFix/>
          </a:blip>
          <a:srcRect b="35783" l="66008" r="31070" t="58749"/>
          <a:stretch/>
        </p:blipFill>
        <p:spPr>
          <a:xfrm rot="-9681207">
            <a:off x="1726244" y="4118492"/>
            <a:ext cx="333020" cy="374980"/>
          </a:xfrm>
          <a:prstGeom prst="rect">
            <a:avLst/>
          </a:prstGeom>
          <a:noFill/>
          <a:ln>
            <a:noFill/>
          </a:ln>
        </p:spPr>
      </p:pic>
      <p:pic>
        <p:nvPicPr>
          <p:cNvPr descr="Picture 37" id="74" name="Google Shape;74;p17"/>
          <p:cNvPicPr preferRelativeResize="0"/>
          <p:nvPr/>
        </p:nvPicPr>
        <p:blipFill rotWithShape="1">
          <a:blip r:embed="rId8">
            <a:alphaModFix/>
          </a:blip>
          <a:srcRect b="35783" l="66008" r="31070" t="58749"/>
          <a:stretch/>
        </p:blipFill>
        <p:spPr>
          <a:xfrm rot="-9681207">
            <a:off x="10217911" y="2525472"/>
            <a:ext cx="657783" cy="740661"/>
          </a:xfrm>
          <a:prstGeom prst="rect">
            <a:avLst/>
          </a:prstGeom>
          <a:noFill/>
          <a:ln>
            <a:noFill/>
          </a:ln>
        </p:spPr>
      </p:pic>
      <p:pic>
        <p:nvPicPr>
          <p:cNvPr descr="Picture 38" id="75" name="Google Shape;75;p17"/>
          <p:cNvPicPr preferRelativeResize="0"/>
          <p:nvPr/>
        </p:nvPicPr>
        <p:blipFill rotWithShape="1">
          <a:blip r:embed="rId9">
            <a:alphaModFix/>
          </a:blip>
          <a:srcRect b="56559" l="6680" r="78224" t="17321"/>
          <a:stretch/>
        </p:blipFill>
        <p:spPr>
          <a:xfrm>
            <a:off x="2068073" y="1117231"/>
            <a:ext cx="2065357" cy="2148118"/>
          </a:xfrm>
          <a:prstGeom prst="rect">
            <a:avLst/>
          </a:prstGeom>
          <a:noFill/>
          <a:ln>
            <a:noFill/>
          </a:ln>
        </p:spPr>
      </p:pic>
      <p:pic>
        <p:nvPicPr>
          <p:cNvPr descr="Picture 39" id="76" name="Google Shape;76;p17"/>
          <p:cNvPicPr preferRelativeResize="0"/>
          <p:nvPr/>
        </p:nvPicPr>
        <p:blipFill rotWithShape="1">
          <a:blip r:embed="rId10">
            <a:alphaModFix/>
          </a:blip>
          <a:srcRect b="61272" l="51335" r="24808" t="12976"/>
          <a:stretch/>
        </p:blipFill>
        <p:spPr>
          <a:xfrm>
            <a:off x="8107440" y="1569270"/>
            <a:ext cx="1733420" cy="1124854"/>
          </a:xfrm>
          <a:prstGeom prst="rect">
            <a:avLst/>
          </a:prstGeom>
          <a:noFill/>
          <a:ln>
            <a:noFill/>
          </a:ln>
        </p:spPr>
      </p:pic>
      <p:sp>
        <p:nvSpPr>
          <p:cNvPr id="77" name="Google Shape;77;p17"/>
          <p:cNvSpPr txBox="1"/>
          <p:nvPr>
            <p:ph idx="12" type="sldNum"/>
          </p:nvPr>
        </p:nvSpPr>
        <p:spPr>
          <a:xfrm>
            <a:off x="8478978" y="6232199"/>
            <a:ext cx="258623" cy="248303"/>
          </a:xfrm>
          <a:prstGeom prst="rect">
            <a:avLst/>
          </a:prstGeom>
          <a:noFill/>
          <a:ln>
            <a:noFill/>
          </a:ln>
        </p:spPr>
        <p:txBody>
          <a:bodyPr anchorCtr="0" anchor="ctr" bIns="45700" lIns="45700" spcFirstLastPara="1" rIns="45700" wrap="square" tIns="45700">
            <a:spAutoFit/>
          </a:bodyPr>
          <a:lstStyle>
            <a:lvl1pPr indent="0" lvl="0"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1pPr>
            <a:lvl2pPr indent="0" lvl="1"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2pPr>
            <a:lvl3pPr indent="0" lvl="2"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3pPr>
            <a:lvl4pPr indent="0" lvl="3"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4pPr>
            <a:lvl5pPr indent="0" lvl="4"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5pPr>
            <a:lvl6pPr indent="0" lvl="5"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6pPr>
            <a:lvl7pPr indent="0" lvl="6"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7pPr>
            <a:lvl8pPr indent="0" lvl="7"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8pPr>
            <a:lvl9pPr indent="0" lvl="8"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2F2F2">
            <a:alpha val="0"/>
          </a:srgbClr>
        </a:solidFill>
      </p:bgPr>
    </p:bg>
    <p:spTree>
      <p:nvGrpSpPr>
        <p:cNvPr id="5" name="Shape 5"/>
        <p:cNvGrpSpPr/>
        <p:nvPr/>
      </p:nvGrpSpPr>
      <p:grpSpPr>
        <a:xfrm>
          <a:off x="0" y="0"/>
          <a:ext cx="0" cy="0"/>
          <a:chOff x="0" y="0"/>
          <a:chExt cx="0" cy="0"/>
        </a:xfrm>
      </p:grpSpPr>
      <p:sp>
        <p:nvSpPr>
          <p:cNvPr id="6" name="Google Shape;6;p10"/>
          <p:cNvSpPr/>
          <p:nvPr/>
        </p:nvSpPr>
        <p:spPr>
          <a:xfrm>
            <a:off x="0" y="0"/>
            <a:ext cx="12192000" cy="797521"/>
          </a:xfrm>
          <a:prstGeom prst="rect">
            <a:avLst/>
          </a:prstGeom>
          <a:solidFill>
            <a:schemeClr val="accent1"/>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D1D1D1"/>
              </a:buClr>
              <a:buSzPts val="1800"/>
              <a:buFont typeface="Open Sans"/>
              <a:buNone/>
            </a:pPr>
            <a:r>
              <a:t/>
            </a:r>
            <a:endParaRPr b="0" i="0" sz="1800" u="none" cap="none" strike="noStrike">
              <a:solidFill>
                <a:srgbClr val="D1D1D1"/>
              </a:solidFill>
              <a:latin typeface="Open Sans"/>
              <a:ea typeface="Open Sans"/>
              <a:cs typeface="Open Sans"/>
              <a:sym typeface="Open Sans"/>
            </a:endParaRPr>
          </a:p>
        </p:txBody>
      </p:sp>
      <p:sp>
        <p:nvSpPr>
          <p:cNvPr id="7" name="Google Shape;7;p10"/>
          <p:cNvSpPr txBox="1"/>
          <p:nvPr>
            <p:ph type="title"/>
          </p:nvPr>
        </p:nvSpPr>
        <p:spPr>
          <a:xfrm>
            <a:off x="97970" y="81642"/>
            <a:ext cx="11944351" cy="715879"/>
          </a:xfrm>
          <a:prstGeom prst="rect">
            <a:avLst/>
          </a:prstGeom>
          <a:noFill/>
          <a:ln>
            <a:noFill/>
          </a:ln>
        </p:spPr>
        <p:txBody>
          <a:bodyPr anchorCtr="0" anchor="ctr" bIns="53975" lIns="53975" spcFirstLastPara="1" rIns="53975" wrap="square" tIns="53975">
            <a:normAutofit/>
          </a:bodyPr>
          <a:lstStyle>
            <a:lvl1pPr lvl="0" marR="0" rtl="0" algn="l">
              <a:lnSpc>
                <a:spcPct val="90000"/>
              </a:lnSpc>
              <a:spcBef>
                <a:spcPts val="0"/>
              </a:spcBef>
              <a:spcAft>
                <a:spcPts val="0"/>
              </a:spcAft>
              <a:buClr>
                <a:srgbClr val="F2F2F2"/>
              </a:buClr>
              <a:buSzPts val="3800"/>
              <a:buFont typeface="Calibri"/>
              <a:buNone/>
              <a:defRPr b="0" i="0" sz="3800" u="none" cap="none" strike="noStrike">
                <a:solidFill>
                  <a:srgbClr val="F2F2F2"/>
                </a:solidFill>
                <a:latin typeface="Calibri"/>
                <a:ea typeface="Calibri"/>
                <a:cs typeface="Calibri"/>
                <a:sym typeface="Calibri"/>
              </a:defRPr>
            </a:lvl1pPr>
            <a:lvl2pPr lvl="1" marR="0" rtl="0" algn="l">
              <a:lnSpc>
                <a:spcPct val="90000"/>
              </a:lnSpc>
              <a:spcBef>
                <a:spcPts val="0"/>
              </a:spcBef>
              <a:spcAft>
                <a:spcPts val="0"/>
              </a:spcAft>
              <a:buClr>
                <a:srgbClr val="F2F2F2"/>
              </a:buClr>
              <a:buSzPts val="3800"/>
              <a:buFont typeface="Calibri"/>
              <a:buNone/>
              <a:defRPr b="0" i="0" sz="3800" u="none" cap="none" strike="noStrike">
                <a:solidFill>
                  <a:srgbClr val="F2F2F2"/>
                </a:solidFill>
                <a:latin typeface="Calibri"/>
                <a:ea typeface="Calibri"/>
                <a:cs typeface="Calibri"/>
                <a:sym typeface="Calibri"/>
              </a:defRPr>
            </a:lvl2pPr>
            <a:lvl3pPr lvl="2" marR="0" rtl="0" algn="l">
              <a:lnSpc>
                <a:spcPct val="90000"/>
              </a:lnSpc>
              <a:spcBef>
                <a:spcPts val="0"/>
              </a:spcBef>
              <a:spcAft>
                <a:spcPts val="0"/>
              </a:spcAft>
              <a:buClr>
                <a:srgbClr val="F2F2F2"/>
              </a:buClr>
              <a:buSzPts val="3800"/>
              <a:buFont typeface="Calibri"/>
              <a:buNone/>
              <a:defRPr b="0" i="0" sz="3800" u="none" cap="none" strike="noStrike">
                <a:solidFill>
                  <a:srgbClr val="F2F2F2"/>
                </a:solidFill>
                <a:latin typeface="Calibri"/>
                <a:ea typeface="Calibri"/>
                <a:cs typeface="Calibri"/>
                <a:sym typeface="Calibri"/>
              </a:defRPr>
            </a:lvl3pPr>
            <a:lvl4pPr lvl="3" marR="0" rtl="0" algn="l">
              <a:lnSpc>
                <a:spcPct val="90000"/>
              </a:lnSpc>
              <a:spcBef>
                <a:spcPts val="0"/>
              </a:spcBef>
              <a:spcAft>
                <a:spcPts val="0"/>
              </a:spcAft>
              <a:buClr>
                <a:srgbClr val="F2F2F2"/>
              </a:buClr>
              <a:buSzPts val="3800"/>
              <a:buFont typeface="Calibri"/>
              <a:buNone/>
              <a:defRPr b="0" i="0" sz="3800" u="none" cap="none" strike="noStrike">
                <a:solidFill>
                  <a:srgbClr val="F2F2F2"/>
                </a:solidFill>
                <a:latin typeface="Calibri"/>
                <a:ea typeface="Calibri"/>
                <a:cs typeface="Calibri"/>
                <a:sym typeface="Calibri"/>
              </a:defRPr>
            </a:lvl4pPr>
            <a:lvl5pPr lvl="4" marR="0" rtl="0" algn="l">
              <a:lnSpc>
                <a:spcPct val="90000"/>
              </a:lnSpc>
              <a:spcBef>
                <a:spcPts val="0"/>
              </a:spcBef>
              <a:spcAft>
                <a:spcPts val="0"/>
              </a:spcAft>
              <a:buClr>
                <a:srgbClr val="F2F2F2"/>
              </a:buClr>
              <a:buSzPts val="3800"/>
              <a:buFont typeface="Calibri"/>
              <a:buNone/>
              <a:defRPr b="0" i="0" sz="3800" u="none" cap="none" strike="noStrike">
                <a:solidFill>
                  <a:srgbClr val="F2F2F2"/>
                </a:solidFill>
                <a:latin typeface="Calibri"/>
                <a:ea typeface="Calibri"/>
                <a:cs typeface="Calibri"/>
                <a:sym typeface="Calibri"/>
              </a:defRPr>
            </a:lvl5pPr>
            <a:lvl6pPr lvl="5" marR="0" rtl="0" algn="l">
              <a:lnSpc>
                <a:spcPct val="90000"/>
              </a:lnSpc>
              <a:spcBef>
                <a:spcPts val="0"/>
              </a:spcBef>
              <a:spcAft>
                <a:spcPts val="0"/>
              </a:spcAft>
              <a:buClr>
                <a:srgbClr val="F2F2F2"/>
              </a:buClr>
              <a:buSzPts val="3800"/>
              <a:buFont typeface="Calibri"/>
              <a:buNone/>
              <a:defRPr b="0" i="0" sz="3800" u="none" cap="none" strike="noStrike">
                <a:solidFill>
                  <a:srgbClr val="F2F2F2"/>
                </a:solidFill>
                <a:latin typeface="Calibri"/>
                <a:ea typeface="Calibri"/>
                <a:cs typeface="Calibri"/>
                <a:sym typeface="Calibri"/>
              </a:defRPr>
            </a:lvl6pPr>
            <a:lvl7pPr lvl="6" marR="0" rtl="0" algn="l">
              <a:lnSpc>
                <a:spcPct val="90000"/>
              </a:lnSpc>
              <a:spcBef>
                <a:spcPts val="0"/>
              </a:spcBef>
              <a:spcAft>
                <a:spcPts val="0"/>
              </a:spcAft>
              <a:buClr>
                <a:srgbClr val="F2F2F2"/>
              </a:buClr>
              <a:buSzPts val="3800"/>
              <a:buFont typeface="Calibri"/>
              <a:buNone/>
              <a:defRPr b="0" i="0" sz="3800" u="none" cap="none" strike="noStrike">
                <a:solidFill>
                  <a:srgbClr val="F2F2F2"/>
                </a:solidFill>
                <a:latin typeface="Calibri"/>
                <a:ea typeface="Calibri"/>
                <a:cs typeface="Calibri"/>
                <a:sym typeface="Calibri"/>
              </a:defRPr>
            </a:lvl7pPr>
            <a:lvl8pPr lvl="7" marR="0" rtl="0" algn="l">
              <a:lnSpc>
                <a:spcPct val="90000"/>
              </a:lnSpc>
              <a:spcBef>
                <a:spcPts val="0"/>
              </a:spcBef>
              <a:spcAft>
                <a:spcPts val="0"/>
              </a:spcAft>
              <a:buClr>
                <a:srgbClr val="F2F2F2"/>
              </a:buClr>
              <a:buSzPts val="3800"/>
              <a:buFont typeface="Calibri"/>
              <a:buNone/>
              <a:defRPr b="0" i="0" sz="3800" u="none" cap="none" strike="noStrike">
                <a:solidFill>
                  <a:srgbClr val="F2F2F2"/>
                </a:solidFill>
                <a:latin typeface="Calibri"/>
                <a:ea typeface="Calibri"/>
                <a:cs typeface="Calibri"/>
                <a:sym typeface="Calibri"/>
              </a:defRPr>
            </a:lvl8pPr>
            <a:lvl9pPr lvl="8" marR="0" rtl="0" algn="l">
              <a:lnSpc>
                <a:spcPct val="90000"/>
              </a:lnSpc>
              <a:spcBef>
                <a:spcPts val="0"/>
              </a:spcBef>
              <a:spcAft>
                <a:spcPts val="0"/>
              </a:spcAft>
              <a:buClr>
                <a:srgbClr val="F2F2F2"/>
              </a:buClr>
              <a:buSzPts val="3800"/>
              <a:buFont typeface="Calibri"/>
              <a:buNone/>
              <a:defRPr b="0" i="0" sz="3800" u="none" cap="none" strike="noStrike">
                <a:solidFill>
                  <a:srgbClr val="F2F2F2"/>
                </a:solidFill>
                <a:latin typeface="Calibri"/>
                <a:ea typeface="Calibri"/>
                <a:cs typeface="Calibri"/>
                <a:sym typeface="Calibri"/>
              </a:defRPr>
            </a:lvl9pPr>
          </a:lstStyle>
          <a:p/>
        </p:txBody>
      </p:sp>
      <p:sp>
        <p:nvSpPr>
          <p:cNvPr id="8" name="Google Shape;8;p10"/>
          <p:cNvSpPr txBox="1"/>
          <p:nvPr>
            <p:ph idx="1" type="body"/>
          </p:nvPr>
        </p:nvSpPr>
        <p:spPr>
          <a:xfrm>
            <a:off x="97971" y="881742"/>
            <a:ext cx="11944351" cy="5870124"/>
          </a:xfrm>
          <a:prstGeom prst="rect">
            <a:avLst/>
          </a:prstGeom>
          <a:noFill/>
          <a:ln>
            <a:noFill/>
          </a:ln>
        </p:spPr>
        <p:txBody>
          <a:bodyPr anchorCtr="0" anchor="t" bIns="45700" lIns="45700" spcFirstLastPara="1" rIns="45700" wrap="square" tIns="45700">
            <a:normAutofit/>
          </a:bodyPr>
          <a:lstStyle>
            <a:lvl1pPr indent="-228600" lvl="0" marL="457200" marR="0" rtl="0" algn="l">
              <a:lnSpc>
                <a:spcPct val="90000"/>
              </a:lnSpc>
              <a:spcBef>
                <a:spcPts val="1000"/>
              </a:spcBef>
              <a:spcAft>
                <a:spcPts val="0"/>
              </a:spcAft>
              <a:buClr>
                <a:srgbClr val="616161"/>
              </a:buClr>
              <a:buSzPts val="1800"/>
              <a:buFont typeface="Calibri"/>
              <a:buNone/>
              <a:defRPr b="0" i="0" sz="1800" u="none" cap="none" strike="noStrike">
                <a:solidFill>
                  <a:srgbClr val="616161"/>
                </a:solidFill>
                <a:latin typeface="Calibri"/>
                <a:ea typeface="Calibri"/>
                <a:cs typeface="Calibri"/>
                <a:sym typeface="Calibri"/>
              </a:defRPr>
            </a:lvl1pPr>
            <a:lvl2pPr indent="-342900" lvl="1" marL="914400" marR="0" rtl="0" algn="l">
              <a:lnSpc>
                <a:spcPct val="90000"/>
              </a:lnSpc>
              <a:spcBef>
                <a:spcPts val="1000"/>
              </a:spcBef>
              <a:spcAft>
                <a:spcPts val="0"/>
              </a:spcAft>
              <a:buClr>
                <a:srgbClr val="616161"/>
              </a:buClr>
              <a:buSzPts val="1800"/>
              <a:buFont typeface="Calibri"/>
              <a:buChar char="•"/>
              <a:defRPr b="0" i="0" sz="1800" u="none" cap="none" strike="noStrike">
                <a:solidFill>
                  <a:srgbClr val="616161"/>
                </a:solidFill>
                <a:latin typeface="Calibri"/>
                <a:ea typeface="Calibri"/>
                <a:cs typeface="Calibri"/>
                <a:sym typeface="Calibri"/>
              </a:defRPr>
            </a:lvl2pPr>
            <a:lvl3pPr indent="-342900" lvl="2" marL="1371600" marR="0" rtl="0" algn="l">
              <a:lnSpc>
                <a:spcPct val="90000"/>
              </a:lnSpc>
              <a:spcBef>
                <a:spcPts val="1000"/>
              </a:spcBef>
              <a:spcAft>
                <a:spcPts val="0"/>
              </a:spcAft>
              <a:buClr>
                <a:srgbClr val="616161"/>
              </a:buClr>
              <a:buSzPts val="1800"/>
              <a:buFont typeface="Calibri"/>
              <a:buChar char="•"/>
              <a:defRPr b="0" i="0" sz="1800" u="none" cap="none" strike="noStrike">
                <a:solidFill>
                  <a:srgbClr val="616161"/>
                </a:solidFill>
                <a:latin typeface="Calibri"/>
                <a:ea typeface="Calibri"/>
                <a:cs typeface="Calibri"/>
                <a:sym typeface="Calibri"/>
              </a:defRPr>
            </a:lvl3pPr>
            <a:lvl4pPr indent="-342900" lvl="3" marL="1828800" marR="0" rtl="0" algn="l">
              <a:lnSpc>
                <a:spcPct val="90000"/>
              </a:lnSpc>
              <a:spcBef>
                <a:spcPts val="1000"/>
              </a:spcBef>
              <a:spcAft>
                <a:spcPts val="0"/>
              </a:spcAft>
              <a:buClr>
                <a:srgbClr val="616161"/>
              </a:buClr>
              <a:buSzPts val="1800"/>
              <a:buFont typeface="Calibri"/>
              <a:buChar char="•"/>
              <a:defRPr b="0" i="0" sz="1800" u="none" cap="none" strike="noStrike">
                <a:solidFill>
                  <a:srgbClr val="616161"/>
                </a:solidFill>
                <a:latin typeface="Calibri"/>
                <a:ea typeface="Calibri"/>
                <a:cs typeface="Calibri"/>
                <a:sym typeface="Calibri"/>
              </a:defRPr>
            </a:lvl4pPr>
            <a:lvl5pPr indent="-342900" lvl="4" marL="2286000" marR="0" rtl="0" algn="l">
              <a:lnSpc>
                <a:spcPct val="90000"/>
              </a:lnSpc>
              <a:spcBef>
                <a:spcPts val="1000"/>
              </a:spcBef>
              <a:spcAft>
                <a:spcPts val="0"/>
              </a:spcAft>
              <a:buClr>
                <a:srgbClr val="616161"/>
              </a:buClr>
              <a:buSzPts val="1800"/>
              <a:buFont typeface="Calibri"/>
              <a:buChar char="•"/>
              <a:defRPr b="0" i="0" sz="1800" u="none" cap="none" strike="noStrike">
                <a:solidFill>
                  <a:srgbClr val="616161"/>
                </a:solidFill>
                <a:latin typeface="Calibri"/>
                <a:ea typeface="Calibri"/>
                <a:cs typeface="Calibri"/>
                <a:sym typeface="Calibri"/>
              </a:defRPr>
            </a:lvl5pPr>
            <a:lvl6pPr indent="-342900" lvl="5" marL="2743200" marR="0" rtl="0" algn="l">
              <a:lnSpc>
                <a:spcPct val="90000"/>
              </a:lnSpc>
              <a:spcBef>
                <a:spcPts val="1000"/>
              </a:spcBef>
              <a:spcAft>
                <a:spcPts val="0"/>
              </a:spcAft>
              <a:buClr>
                <a:srgbClr val="616161"/>
              </a:buClr>
              <a:buSzPts val="1800"/>
              <a:buFont typeface="Calibri"/>
              <a:buChar char="•"/>
              <a:defRPr b="0" i="0" sz="1800" u="none" cap="none" strike="noStrike">
                <a:solidFill>
                  <a:srgbClr val="616161"/>
                </a:solidFill>
                <a:latin typeface="Calibri"/>
                <a:ea typeface="Calibri"/>
                <a:cs typeface="Calibri"/>
                <a:sym typeface="Calibri"/>
              </a:defRPr>
            </a:lvl6pPr>
            <a:lvl7pPr indent="-342900" lvl="6" marL="3200400" marR="0" rtl="0" algn="l">
              <a:lnSpc>
                <a:spcPct val="90000"/>
              </a:lnSpc>
              <a:spcBef>
                <a:spcPts val="1000"/>
              </a:spcBef>
              <a:spcAft>
                <a:spcPts val="0"/>
              </a:spcAft>
              <a:buClr>
                <a:srgbClr val="616161"/>
              </a:buClr>
              <a:buSzPts val="1800"/>
              <a:buFont typeface="Calibri"/>
              <a:buChar char="•"/>
              <a:defRPr b="0" i="0" sz="1800" u="none" cap="none" strike="noStrike">
                <a:solidFill>
                  <a:srgbClr val="616161"/>
                </a:solidFill>
                <a:latin typeface="Calibri"/>
                <a:ea typeface="Calibri"/>
                <a:cs typeface="Calibri"/>
                <a:sym typeface="Calibri"/>
              </a:defRPr>
            </a:lvl7pPr>
            <a:lvl8pPr indent="-342900" lvl="7" marL="3657600" marR="0" rtl="0" algn="l">
              <a:lnSpc>
                <a:spcPct val="90000"/>
              </a:lnSpc>
              <a:spcBef>
                <a:spcPts val="1000"/>
              </a:spcBef>
              <a:spcAft>
                <a:spcPts val="0"/>
              </a:spcAft>
              <a:buClr>
                <a:srgbClr val="616161"/>
              </a:buClr>
              <a:buSzPts val="1800"/>
              <a:buFont typeface="Calibri"/>
              <a:buChar char="•"/>
              <a:defRPr b="0" i="0" sz="1800" u="none" cap="none" strike="noStrike">
                <a:solidFill>
                  <a:srgbClr val="616161"/>
                </a:solidFill>
                <a:latin typeface="Calibri"/>
                <a:ea typeface="Calibri"/>
                <a:cs typeface="Calibri"/>
                <a:sym typeface="Calibri"/>
              </a:defRPr>
            </a:lvl8pPr>
            <a:lvl9pPr indent="-342900" lvl="8" marL="4114800" marR="0" rtl="0" algn="l">
              <a:lnSpc>
                <a:spcPct val="90000"/>
              </a:lnSpc>
              <a:spcBef>
                <a:spcPts val="1000"/>
              </a:spcBef>
              <a:spcAft>
                <a:spcPts val="0"/>
              </a:spcAft>
              <a:buClr>
                <a:srgbClr val="616161"/>
              </a:buClr>
              <a:buSzPts val="1800"/>
              <a:buFont typeface="Calibri"/>
              <a:buChar char="•"/>
              <a:defRPr b="0" i="0" sz="1800" u="none" cap="none" strike="noStrike">
                <a:solidFill>
                  <a:srgbClr val="616161"/>
                </a:solidFill>
                <a:latin typeface="Calibri"/>
                <a:ea typeface="Calibri"/>
                <a:cs typeface="Calibri"/>
                <a:sym typeface="Calibri"/>
              </a:defRPr>
            </a:lvl9pPr>
          </a:lstStyle>
          <a:p/>
        </p:txBody>
      </p:sp>
      <p:sp>
        <p:nvSpPr>
          <p:cNvPr id="9" name="Google Shape;9;p10"/>
          <p:cNvSpPr txBox="1"/>
          <p:nvPr>
            <p:ph idx="12" type="sldNum"/>
          </p:nvPr>
        </p:nvSpPr>
        <p:spPr>
          <a:xfrm>
            <a:off x="8478978" y="6232199"/>
            <a:ext cx="258623" cy="248303"/>
          </a:xfrm>
          <a:prstGeom prst="rect">
            <a:avLst/>
          </a:prstGeom>
          <a:noFill/>
          <a:ln>
            <a:noFill/>
          </a:ln>
        </p:spPr>
        <p:txBody>
          <a:bodyPr anchorCtr="0" anchor="ctr" bIns="45700" lIns="45700" spcFirstLastPara="1" rIns="45700" wrap="square" tIns="45700">
            <a:spAutoFit/>
          </a:bodyPr>
          <a:lstStyle>
            <a:lvl1pPr indent="0" lvl="0" marL="0" marR="0" rtl="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1pPr>
            <a:lvl2pPr indent="0" lvl="1" marL="0" marR="0" rtl="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2pPr>
            <a:lvl3pPr indent="0" lvl="2" marL="0" marR="0" rtl="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3pPr>
            <a:lvl4pPr indent="0" lvl="3" marL="0" marR="0" rtl="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4pPr>
            <a:lvl5pPr indent="0" lvl="4" marL="0" marR="0" rtl="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5pPr>
            <a:lvl6pPr indent="0" lvl="5" marL="0" marR="0" rtl="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6pPr>
            <a:lvl7pPr indent="0" lvl="6" marL="0" marR="0" rtl="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7pPr>
            <a:lvl8pPr indent="0" lvl="7" marL="0" marR="0" rtl="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8pPr>
            <a:lvl9pPr indent="0" lvl="8" marL="0" marR="0" rtl="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sz="1400">
              <a:solidFill>
                <a:srgbClr val="000000"/>
              </a:solidFill>
              <a:latin typeface="Arial"/>
              <a:ea typeface="Arial"/>
              <a:cs typeface="Arial"/>
              <a:sym typeface="Arial"/>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32.png"/><Relationship Id="rId4" Type="http://schemas.openxmlformats.org/officeDocument/2006/relationships/image" Target="../media/image30.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0.xml"/><Relationship Id="rId3" Type="http://schemas.openxmlformats.org/officeDocument/2006/relationships/image" Target="../media/image33.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1.xml"/><Relationship Id="rId3" Type="http://schemas.openxmlformats.org/officeDocument/2006/relationships/image" Target="../media/image28.png"/><Relationship Id="rId4" Type="http://schemas.openxmlformats.org/officeDocument/2006/relationships/image" Target="../media/image31.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26.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26.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 Id="rId3" Type="http://schemas.openxmlformats.org/officeDocument/2006/relationships/image" Target="../media/image29.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 Id="rId3" Type="http://schemas.openxmlformats.org/officeDocument/2006/relationships/image" Target="../media/image34.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1" name="Shape 81"/>
        <p:cNvGrpSpPr/>
        <p:nvPr/>
      </p:nvGrpSpPr>
      <p:grpSpPr>
        <a:xfrm>
          <a:off x="0" y="0"/>
          <a:ext cx="0" cy="0"/>
          <a:chOff x="0" y="0"/>
          <a:chExt cx="0" cy="0"/>
        </a:xfrm>
      </p:grpSpPr>
      <p:pic>
        <p:nvPicPr>
          <p:cNvPr id="82" name="Google Shape;82;g2d3f02dfa91_0_5"/>
          <p:cNvPicPr preferRelativeResize="0"/>
          <p:nvPr/>
        </p:nvPicPr>
        <p:blipFill rotWithShape="1">
          <a:blip r:embed="rId3">
            <a:alphaModFix/>
          </a:blip>
          <a:srcRect b="0" l="0" r="0" t="0"/>
          <a:stretch/>
        </p:blipFill>
        <p:spPr>
          <a:xfrm>
            <a:off x="0" y="0"/>
            <a:ext cx="12192000" cy="6858000"/>
          </a:xfrm>
          <a:prstGeom prst="rect">
            <a:avLst/>
          </a:prstGeom>
          <a:noFill/>
          <a:ln>
            <a:noFill/>
          </a:ln>
        </p:spPr>
      </p:pic>
      <p:pic>
        <p:nvPicPr>
          <p:cNvPr id="83" name="Google Shape;83;g2d3f02dfa91_0_5" title="portada.png"/>
          <p:cNvPicPr preferRelativeResize="0"/>
          <p:nvPr/>
        </p:nvPicPr>
        <p:blipFill>
          <a:blip r:embed="rId4">
            <a:alphaModFix/>
          </a:blip>
          <a:stretch>
            <a:fillRect/>
          </a:stretch>
        </p:blipFill>
        <p:spPr>
          <a:xfrm>
            <a:off x="0" y="0"/>
            <a:ext cx="12192000" cy="6858000"/>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6" name="Shape 186"/>
        <p:cNvGrpSpPr/>
        <p:nvPr/>
      </p:nvGrpSpPr>
      <p:grpSpPr>
        <a:xfrm>
          <a:off x="0" y="0"/>
          <a:ext cx="0" cy="0"/>
          <a:chOff x="0" y="0"/>
          <a:chExt cx="0" cy="0"/>
        </a:xfrm>
      </p:grpSpPr>
      <p:sp>
        <p:nvSpPr>
          <p:cNvPr id="187" name="Google Shape;187;p8"/>
          <p:cNvSpPr txBox="1"/>
          <p:nvPr>
            <p:ph type="title"/>
          </p:nvPr>
        </p:nvSpPr>
        <p:spPr>
          <a:xfrm>
            <a:off x="2179865" y="2937535"/>
            <a:ext cx="7832400" cy="1600200"/>
          </a:xfrm>
          <a:prstGeom prst="rect">
            <a:avLst/>
          </a:prstGeom>
          <a:noFill/>
          <a:ln>
            <a:noFill/>
          </a:ln>
        </p:spPr>
        <p:txBody>
          <a:bodyPr anchorCtr="0" anchor="ctr" bIns="45700" lIns="45700" spcFirstLastPara="1" rIns="45700" wrap="square" tIns="45700">
            <a:normAutofit/>
          </a:bodyPr>
          <a:lstStyle/>
          <a:p>
            <a:pPr indent="0" lvl="0" marL="0" rtl="0" algn="ctr">
              <a:lnSpc>
                <a:spcPct val="90000"/>
              </a:lnSpc>
              <a:spcBef>
                <a:spcPts val="0"/>
              </a:spcBef>
              <a:spcAft>
                <a:spcPts val="0"/>
              </a:spcAft>
              <a:buClr>
                <a:schemeClr val="accent1"/>
              </a:buClr>
              <a:buSzPts val="2000"/>
              <a:buFont typeface="Calibri"/>
              <a:buNone/>
            </a:pPr>
            <a:r>
              <a:t/>
            </a:r>
            <a:endParaRPr b="1" sz="2000">
              <a:solidFill>
                <a:schemeClr val="accent1"/>
              </a:solidFill>
            </a:endParaRPr>
          </a:p>
        </p:txBody>
      </p:sp>
      <p:pic>
        <p:nvPicPr>
          <p:cNvPr id="188" name="Google Shape;188;p8"/>
          <p:cNvPicPr preferRelativeResize="0"/>
          <p:nvPr/>
        </p:nvPicPr>
        <p:blipFill rotWithShape="1">
          <a:blip r:embed="rId3">
            <a:alphaModFix/>
          </a:blip>
          <a:srcRect b="0" l="0" r="0" t="0"/>
          <a:stretch/>
        </p:blipFill>
        <p:spPr>
          <a:xfrm>
            <a:off x="75" y="0"/>
            <a:ext cx="12192000" cy="6858000"/>
          </a:xfrm>
          <a:prstGeom prst="rect">
            <a:avLst/>
          </a:prstGeom>
          <a:noFill/>
          <a:ln>
            <a:noFill/>
          </a:ln>
        </p:spPr>
      </p:pic>
      <p:sp>
        <p:nvSpPr>
          <p:cNvPr id="189" name="Google Shape;189;p8"/>
          <p:cNvSpPr txBox="1"/>
          <p:nvPr/>
        </p:nvSpPr>
        <p:spPr>
          <a:xfrm>
            <a:off x="4075628" y="3052191"/>
            <a:ext cx="4497900" cy="1185000"/>
          </a:xfrm>
          <a:prstGeom prst="rect">
            <a:avLst/>
          </a:prstGeom>
          <a:solidFill>
            <a:srgbClr val="BFC2CF"/>
          </a:solidFill>
          <a:ln>
            <a:noFill/>
          </a:ln>
        </p:spPr>
        <p:txBody>
          <a:bodyPr anchorCtr="0" anchor="t" bIns="0" lIns="0" spcFirstLastPara="1" rIns="0" wrap="square" tIns="0">
            <a:spAutoFit/>
          </a:bodyPr>
          <a:lstStyle/>
          <a:p>
            <a:pPr indent="0" lvl="0" marL="0" marR="0" rtl="0" algn="ctr">
              <a:lnSpc>
                <a:spcPct val="108001"/>
              </a:lnSpc>
              <a:spcBef>
                <a:spcPts val="0"/>
              </a:spcBef>
              <a:spcAft>
                <a:spcPts val="0"/>
              </a:spcAft>
              <a:buClr>
                <a:srgbClr val="000000"/>
              </a:buClr>
              <a:buSzPts val="7699"/>
              <a:buFont typeface="Arial"/>
              <a:buNone/>
            </a:pPr>
            <a:r>
              <a:rPr b="1" i="0" lang="en-US" sz="7699" u="none" cap="none" strike="noStrike">
                <a:solidFill>
                  <a:srgbClr val="70C573"/>
                </a:solidFill>
                <a:latin typeface="Calibri"/>
                <a:ea typeface="Calibri"/>
                <a:cs typeface="Calibri"/>
                <a:sym typeface="Calibri"/>
              </a:rPr>
              <a:t>Actualízate</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3" name="Shape 193"/>
        <p:cNvGrpSpPr/>
        <p:nvPr/>
      </p:nvGrpSpPr>
      <p:grpSpPr>
        <a:xfrm>
          <a:off x="0" y="0"/>
          <a:ext cx="0" cy="0"/>
          <a:chOff x="0" y="0"/>
          <a:chExt cx="0" cy="0"/>
        </a:xfrm>
      </p:grpSpPr>
      <p:sp>
        <p:nvSpPr>
          <p:cNvPr id="194" name="Google Shape;194;p7"/>
          <p:cNvSpPr txBox="1"/>
          <p:nvPr>
            <p:ph type="title"/>
          </p:nvPr>
        </p:nvSpPr>
        <p:spPr>
          <a:xfrm>
            <a:off x="2179865" y="2774849"/>
            <a:ext cx="7832271" cy="1600199"/>
          </a:xfrm>
          <a:prstGeom prst="rect">
            <a:avLst/>
          </a:prstGeom>
          <a:noFill/>
          <a:ln>
            <a:noFill/>
          </a:ln>
        </p:spPr>
        <p:txBody>
          <a:bodyPr anchorCtr="0" anchor="ctr" bIns="45700" lIns="45700" spcFirstLastPara="1" rIns="45700" wrap="square" tIns="45700">
            <a:normAutofit/>
          </a:bodyPr>
          <a:lstStyle/>
          <a:p>
            <a:pPr indent="0" lvl="0" marL="0" rtl="0" algn="ctr">
              <a:lnSpc>
                <a:spcPct val="90000"/>
              </a:lnSpc>
              <a:spcBef>
                <a:spcPts val="0"/>
              </a:spcBef>
              <a:spcAft>
                <a:spcPts val="0"/>
              </a:spcAft>
              <a:buClr>
                <a:schemeClr val="accent1"/>
              </a:buClr>
              <a:buSzPts val="2000"/>
              <a:buFont typeface="Calibri"/>
              <a:buNone/>
            </a:pPr>
            <a:r>
              <a:t/>
            </a:r>
            <a:endParaRPr b="1" sz="2000">
              <a:solidFill>
                <a:schemeClr val="accent1"/>
              </a:solidFill>
            </a:endParaRPr>
          </a:p>
        </p:txBody>
      </p:sp>
      <p:pic>
        <p:nvPicPr>
          <p:cNvPr id="195" name="Google Shape;195;p7"/>
          <p:cNvPicPr preferRelativeResize="0"/>
          <p:nvPr/>
        </p:nvPicPr>
        <p:blipFill rotWithShape="1">
          <a:blip r:embed="rId3">
            <a:alphaModFix/>
          </a:blip>
          <a:srcRect b="0" l="0" r="0" t="0"/>
          <a:stretch/>
        </p:blipFill>
        <p:spPr>
          <a:xfrm>
            <a:off x="0" y="0"/>
            <a:ext cx="12192000" cy="6858000"/>
          </a:xfrm>
          <a:prstGeom prst="rect">
            <a:avLst/>
          </a:prstGeom>
          <a:noFill/>
          <a:ln>
            <a:noFill/>
          </a:ln>
        </p:spPr>
      </p:pic>
      <p:pic>
        <p:nvPicPr>
          <p:cNvPr id="196" name="Google Shape;196;p7" title="consorcio.png"/>
          <p:cNvPicPr preferRelativeResize="0"/>
          <p:nvPr/>
        </p:nvPicPr>
        <p:blipFill>
          <a:blip r:embed="rId4">
            <a:alphaModFix/>
          </a:blip>
          <a:stretch>
            <a:fillRect/>
          </a:stretch>
        </p:blipFill>
        <p:spPr>
          <a:xfrm>
            <a:off x="0" y="0"/>
            <a:ext cx="12192000" cy="685800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7" name="Shape 87"/>
        <p:cNvGrpSpPr/>
        <p:nvPr/>
      </p:nvGrpSpPr>
      <p:grpSpPr>
        <a:xfrm>
          <a:off x="0" y="0"/>
          <a:ext cx="0" cy="0"/>
          <a:chOff x="0" y="0"/>
          <a:chExt cx="0" cy="0"/>
        </a:xfrm>
      </p:grpSpPr>
      <p:sp>
        <p:nvSpPr>
          <p:cNvPr id="88" name="Google Shape;88;p1"/>
          <p:cNvSpPr txBox="1"/>
          <p:nvPr>
            <p:ph type="title"/>
          </p:nvPr>
        </p:nvSpPr>
        <p:spPr>
          <a:xfrm>
            <a:off x="374725" y="2184268"/>
            <a:ext cx="10427478" cy="1334100"/>
          </a:xfrm>
          <a:prstGeom prst="rect">
            <a:avLst/>
          </a:prstGeom>
          <a:noFill/>
          <a:ln>
            <a:noFill/>
          </a:ln>
        </p:spPr>
        <p:txBody>
          <a:bodyPr anchorCtr="0" anchor="ctr" bIns="45700" lIns="45700" spcFirstLastPara="1" rIns="45700" wrap="square" tIns="45700">
            <a:normAutofit/>
          </a:bodyPr>
          <a:lstStyle/>
          <a:p>
            <a:pPr indent="0" lvl="0" marL="0" rtl="0" algn="l">
              <a:lnSpc>
                <a:spcPct val="107500"/>
              </a:lnSpc>
              <a:spcBef>
                <a:spcPts val="0"/>
              </a:spcBef>
              <a:spcAft>
                <a:spcPts val="800"/>
              </a:spcAft>
              <a:buSzPts val="2000"/>
              <a:buNone/>
            </a:pPr>
            <a:r>
              <a:rPr lang="en-US" sz="2800">
                <a:latin typeface="Press Start 2P"/>
                <a:ea typeface="Press Start 2P"/>
                <a:cs typeface="Press Start 2P"/>
                <a:sym typeface="Press Start 2P"/>
              </a:rPr>
              <a:t>3. </a:t>
            </a:r>
            <a:r>
              <a:rPr lang="en-US" sz="2800">
                <a:latin typeface="Press Start 2P"/>
                <a:ea typeface="Press Start 2P"/>
                <a:cs typeface="Press Start 2P"/>
                <a:sym typeface="Press Start 2P"/>
              </a:rPr>
              <a:t>Habilidades digitales para el turismo sostenible</a:t>
            </a:r>
            <a:endParaRPr/>
          </a:p>
        </p:txBody>
      </p:sp>
      <p:sp>
        <p:nvSpPr>
          <p:cNvPr id="89" name="Google Shape;89;p1"/>
          <p:cNvSpPr txBox="1"/>
          <p:nvPr>
            <p:ph idx="1" type="body"/>
          </p:nvPr>
        </p:nvSpPr>
        <p:spPr>
          <a:xfrm>
            <a:off x="401324" y="3651829"/>
            <a:ext cx="6893057" cy="1292832"/>
          </a:xfrm>
          <a:prstGeom prst="rect">
            <a:avLst/>
          </a:prstGeom>
          <a:noFill/>
          <a:ln>
            <a:noFill/>
          </a:ln>
        </p:spPr>
        <p:txBody>
          <a:bodyPr anchorCtr="0" anchor="ctr" bIns="45700" lIns="45700" spcFirstLastPara="1" rIns="45700" wrap="square" tIns="45700">
            <a:normAutofit/>
          </a:bodyPr>
          <a:lstStyle/>
          <a:p>
            <a:pPr indent="0" lvl="0" marL="0" rtl="0" algn="l">
              <a:lnSpc>
                <a:spcPct val="90000"/>
              </a:lnSpc>
              <a:spcBef>
                <a:spcPts val="0"/>
              </a:spcBef>
              <a:spcAft>
                <a:spcPts val="0"/>
              </a:spcAft>
              <a:buClr>
                <a:srgbClr val="D1E7F8"/>
              </a:buClr>
              <a:buSzPts val="1600"/>
              <a:buFont typeface="Calibri"/>
              <a:buNone/>
            </a:pPr>
            <a:r>
              <a:rPr lang="en-US" sz="2600"/>
              <a:t>3.3: </a:t>
            </a:r>
            <a:r>
              <a:rPr lang="en-US" sz="2600"/>
              <a:t>Tendencias y Pronósticos en Turismo</a:t>
            </a:r>
            <a:endParaRPr/>
          </a:p>
        </p:txBody>
      </p:sp>
      <p:sp>
        <p:nvSpPr>
          <p:cNvPr id="90" name="Google Shape;90;p1"/>
          <p:cNvSpPr txBox="1"/>
          <p:nvPr/>
        </p:nvSpPr>
        <p:spPr>
          <a:xfrm>
            <a:off x="2901950" y="6054025"/>
            <a:ext cx="9290100" cy="680400"/>
          </a:xfrm>
          <a:prstGeom prst="rect">
            <a:avLst/>
          </a:prstGeom>
          <a:solidFill>
            <a:srgbClr val="FFFFFF"/>
          </a:solidFill>
          <a:ln>
            <a:noFill/>
          </a:ln>
        </p:spPr>
        <p:txBody>
          <a:bodyPr anchorCtr="0" anchor="t" bIns="0" lIns="0" spcFirstLastPara="1" rIns="0" wrap="square" tIns="0">
            <a:spAutoFit/>
          </a:bodyPr>
          <a:lstStyle/>
          <a:p>
            <a:pPr indent="0" lvl="0" marL="0" marR="0" rtl="0" algn="l">
              <a:lnSpc>
                <a:spcPct val="120000"/>
              </a:lnSpc>
              <a:spcBef>
                <a:spcPts val="0"/>
              </a:spcBef>
              <a:spcAft>
                <a:spcPts val="0"/>
              </a:spcAft>
              <a:buClr>
                <a:srgbClr val="000000"/>
              </a:buClr>
              <a:buSzPts val="1500"/>
              <a:buFont typeface="Arial"/>
              <a:buNone/>
            </a:pPr>
            <a:r>
              <a:rPr b="0" i="0" lang="en-US" sz="1300" u="none" cap="none" strike="noStrike">
                <a:solidFill>
                  <a:srgbClr val="2C2C2C"/>
                </a:solidFill>
                <a:latin typeface="Calibri"/>
                <a:ea typeface="Calibri"/>
                <a:cs typeface="Calibri"/>
                <a:sym typeface="Calibri"/>
              </a:rPr>
              <a:t>Financiado por la Unión Europea. Las opiniones y puntos de vista expresados ​​son, sin embargo, responsabilidad exclusiva del/de los autor(es) y no reflejan necesariamente los de la Unión Europea ni los de la Agencia Ejecutiva Europea de Educación y Cultura (EACEA). Ni la Unión Europea ni la EACEA se hacen responsables de ellas. [Número de proyecto: 2023-1-CY02-KA220-YOU-000154272]</a:t>
            </a:r>
            <a:endParaRPr b="0" i="0" sz="1200" u="none" cap="none" strike="noStrike">
              <a:solidFill>
                <a:srgbClr val="000000"/>
              </a:solidFill>
              <a:latin typeface="Arial"/>
              <a:ea typeface="Arial"/>
              <a:cs typeface="Arial"/>
              <a:sym typeface="Arial"/>
            </a:endParaRPr>
          </a:p>
        </p:txBody>
      </p:sp>
      <p:sp>
        <p:nvSpPr>
          <p:cNvPr id="91" name="Google Shape;91;p1"/>
          <p:cNvSpPr/>
          <p:nvPr/>
        </p:nvSpPr>
        <p:spPr>
          <a:xfrm>
            <a:off x="241375" y="6113650"/>
            <a:ext cx="2472561" cy="561127"/>
          </a:xfrm>
          <a:custGeom>
            <a:rect b="b" l="l" r="r" t="t"/>
            <a:pathLst>
              <a:path extrusionOk="0" h="834390" w="3909187">
                <a:moveTo>
                  <a:pt x="0" y="0"/>
                </a:moveTo>
                <a:lnTo>
                  <a:pt x="3909187" y="0"/>
                </a:lnTo>
                <a:lnTo>
                  <a:pt x="3909187" y="834390"/>
                </a:lnTo>
                <a:lnTo>
                  <a:pt x="0" y="834390"/>
                </a:lnTo>
                <a:lnTo>
                  <a:pt x="0" y="0"/>
                </a:lnTo>
                <a:close/>
              </a:path>
            </a:pathLst>
          </a:custGeom>
          <a:blipFill rotWithShape="1">
            <a:blip r:embed="rId3">
              <a:alphaModFix/>
            </a:blip>
            <a:stretch>
              <a:fillRect b="0" l="-869" r="-869" t="0"/>
            </a:stretch>
          </a:blipFill>
          <a:ln>
            <a:noFill/>
          </a:ln>
        </p:spPr>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5" name="Shape 95"/>
        <p:cNvGrpSpPr/>
        <p:nvPr/>
      </p:nvGrpSpPr>
      <p:grpSpPr>
        <a:xfrm>
          <a:off x="0" y="0"/>
          <a:ext cx="0" cy="0"/>
          <a:chOff x="0" y="0"/>
          <a:chExt cx="0" cy="0"/>
        </a:xfrm>
      </p:grpSpPr>
      <p:sp>
        <p:nvSpPr>
          <p:cNvPr id="96" name="Google Shape;96;p2"/>
          <p:cNvSpPr txBox="1"/>
          <p:nvPr>
            <p:ph type="title"/>
          </p:nvPr>
        </p:nvSpPr>
        <p:spPr>
          <a:xfrm>
            <a:off x="401325" y="2190475"/>
            <a:ext cx="9281700" cy="1341000"/>
          </a:xfrm>
          <a:prstGeom prst="rect">
            <a:avLst/>
          </a:prstGeom>
          <a:noFill/>
          <a:ln>
            <a:noFill/>
          </a:ln>
        </p:spPr>
        <p:txBody>
          <a:bodyPr anchorCtr="0" anchor="ctr" bIns="45700" lIns="45700" spcFirstLastPara="1" rIns="45700" wrap="square" tIns="45700">
            <a:normAutofit/>
          </a:bodyPr>
          <a:lstStyle/>
          <a:p>
            <a:pPr indent="0" lvl="0" marL="0" rtl="0" algn="l">
              <a:lnSpc>
                <a:spcPct val="90000"/>
              </a:lnSpc>
              <a:spcBef>
                <a:spcPts val="0"/>
              </a:spcBef>
              <a:spcAft>
                <a:spcPts val="0"/>
              </a:spcAft>
              <a:buClr>
                <a:schemeClr val="accent1"/>
              </a:buClr>
              <a:buSzPts val="2000"/>
              <a:buFont typeface="Calibri"/>
              <a:buNone/>
            </a:pPr>
            <a:r>
              <a:rPr lang="en-US" sz="2800"/>
              <a:t>Objetivos</a:t>
            </a:r>
            <a:r>
              <a:rPr lang="en-US" sz="2800"/>
              <a:t>:</a:t>
            </a:r>
            <a:endParaRPr sz="2800"/>
          </a:p>
        </p:txBody>
      </p:sp>
      <p:sp>
        <p:nvSpPr>
          <p:cNvPr id="97" name="Google Shape;97;p2"/>
          <p:cNvSpPr txBox="1"/>
          <p:nvPr>
            <p:ph idx="1" type="body"/>
          </p:nvPr>
        </p:nvSpPr>
        <p:spPr>
          <a:xfrm>
            <a:off x="401323" y="3377821"/>
            <a:ext cx="7309661" cy="1566708"/>
          </a:xfrm>
          <a:prstGeom prst="rect">
            <a:avLst/>
          </a:prstGeom>
          <a:noFill/>
          <a:ln>
            <a:noFill/>
          </a:ln>
        </p:spPr>
        <p:txBody>
          <a:bodyPr anchorCtr="0" anchor="ctr" bIns="45700" lIns="114300" spcFirstLastPara="1" rIns="45700" wrap="square" tIns="45700">
            <a:normAutofit/>
          </a:bodyPr>
          <a:lstStyle/>
          <a:p>
            <a:pPr indent="0" lvl="0" marL="114300" rtl="0" algn="l">
              <a:lnSpc>
                <a:spcPct val="90000"/>
              </a:lnSpc>
              <a:spcBef>
                <a:spcPts val="0"/>
              </a:spcBef>
              <a:spcAft>
                <a:spcPts val="0"/>
              </a:spcAft>
              <a:buClr>
                <a:srgbClr val="DBC2D4"/>
              </a:buClr>
              <a:buSzPts val="1600"/>
              <a:buFont typeface="Calibri"/>
              <a:buNone/>
            </a:pPr>
            <a:r>
              <a:rPr lang="en-US" sz="1900"/>
              <a:t>Recordar las tendencias actuales que están moldeando la industria del turismo sostenible.</a:t>
            </a:r>
            <a:endParaRPr sz="1900"/>
          </a:p>
          <a:p>
            <a:pPr indent="-355600" lvl="0" marL="457200" rtl="0" algn="l">
              <a:lnSpc>
                <a:spcPct val="90000"/>
              </a:lnSpc>
              <a:spcBef>
                <a:spcPts val="0"/>
              </a:spcBef>
              <a:spcAft>
                <a:spcPts val="0"/>
              </a:spcAft>
              <a:buClr>
                <a:srgbClr val="DBC2D4"/>
              </a:buClr>
              <a:buSzPts val="1600"/>
              <a:buFont typeface="Calibri"/>
              <a:buNone/>
            </a:pPr>
            <a:r>
              <a:rPr lang="en-US" sz="1900"/>
              <a:t>Evaluar las tendencias del turismo y su impacto en la sostenibilidad.</a:t>
            </a:r>
            <a:endParaRPr sz="1900"/>
          </a:p>
          <a:p>
            <a:pPr indent="-355600" lvl="0" marL="457200" rtl="0" algn="l">
              <a:lnSpc>
                <a:spcPct val="90000"/>
              </a:lnSpc>
              <a:spcBef>
                <a:spcPts val="0"/>
              </a:spcBef>
              <a:spcAft>
                <a:spcPts val="0"/>
              </a:spcAft>
              <a:buClr>
                <a:srgbClr val="DBC2D4"/>
              </a:buClr>
              <a:buSzPts val="1600"/>
              <a:buFont typeface="Calibri"/>
              <a:buNone/>
            </a:pPr>
            <a:r>
              <a:t/>
            </a:r>
            <a:endParaRPr sz="1900"/>
          </a:p>
        </p:txBody>
      </p:sp>
      <p:sp>
        <p:nvSpPr>
          <p:cNvPr id="98" name="Google Shape;98;p2"/>
          <p:cNvSpPr txBox="1"/>
          <p:nvPr/>
        </p:nvSpPr>
        <p:spPr>
          <a:xfrm>
            <a:off x="2901950" y="6054025"/>
            <a:ext cx="9290100" cy="680400"/>
          </a:xfrm>
          <a:prstGeom prst="rect">
            <a:avLst/>
          </a:prstGeom>
          <a:solidFill>
            <a:srgbClr val="FFFFFF"/>
          </a:solidFill>
          <a:ln>
            <a:noFill/>
          </a:ln>
        </p:spPr>
        <p:txBody>
          <a:bodyPr anchorCtr="0" anchor="t" bIns="0" lIns="0" spcFirstLastPara="1" rIns="0" wrap="square" tIns="0">
            <a:spAutoFit/>
          </a:bodyPr>
          <a:lstStyle/>
          <a:p>
            <a:pPr indent="0" lvl="0" marL="0" marR="0" rtl="0" algn="l">
              <a:lnSpc>
                <a:spcPct val="120000"/>
              </a:lnSpc>
              <a:spcBef>
                <a:spcPts val="0"/>
              </a:spcBef>
              <a:spcAft>
                <a:spcPts val="0"/>
              </a:spcAft>
              <a:buClr>
                <a:srgbClr val="000000"/>
              </a:buClr>
              <a:buSzPts val="1500"/>
              <a:buFont typeface="Arial"/>
              <a:buNone/>
            </a:pPr>
            <a:r>
              <a:rPr b="0" i="0" lang="en-US" sz="1300" u="none" cap="none" strike="noStrike">
                <a:solidFill>
                  <a:srgbClr val="2C2C2C"/>
                </a:solidFill>
                <a:latin typeface="Calibri"/>
                <a:ea typeface="Calibri"/>
                <a:cs typeface="Calibri"/>
                <a:sym typeface="Calibri"/>
              </a:rPr>
              <a:t>Financiado por la Unión Europea. Las opiniones y puntos de vista expresados ​​son, sin embargo, responsabilidad exclusiva del/de los autor(es) y no reflejan necesariamente los de la Unión Europea ni los de la Agencia Ejecutiva Europea de Educación y Cultura (EACEA). Ni la Unión Europea ni la EACEA se hacen responsables de ellas. [Número de proyecto: 2023-1-CY02-KA220-YOU-000154272]</a:t>
            </a:r>
            <a:endParaRPr b="0" i="0" sz="1200" u="none" cap="none" strike="noStrike">
              <a:solidFill>
                <a:srgbClr val="000000"/>
              </a:solidFill>
              <a:latin typeface="Arial"/>
              <a:ea typeface="Arial"/>
              <a:cs typeface="Arial"/>
              <a:sym typeface="Arial"/>
            </a:endParaRPr>
          </a:p>
        </p:txBody>
      </p:sp>
      <p:sp>
        <p:nvSpPr>
          <p:cNvPr id="99" name="Google Shape;99;p2"/>
          <p:cNvSpPr/>
          <p:nvPr/>
        </p:nvSpPr>
        <p:spPr>
          <a:xfrm>
            <a:off x="241375" y="6113650"/>
            <a:ext cx="2472561" cy="561127"/>
          </a:xfrm>
          <a:custGeom>
            <a:rect b="b" l="l" r="r" t="t"/>
            <a:pathLst>
              <a:path extrusionOk="0" h="834390" w="3909187">
                <a:moveTo>
                  <a:pt x="0" y="0"/>
                </a:moveTo>
                <a:lnTo>
                  <a:pt x="3909187" y="0"/>
                </a:lnTo>
                <a:lnTo>
                  <a:pt x="3909187" y="834390"/>
                </a:lnTo>
                <a:lnTo>
                  <a:pt x="0" y="834390"/>
                </a:lnTo>
                <a:lnTo>
                  <a:pt x="0" y="0"/>
                </a:lnTo>
                <a:close/>
              </a:path>
            </a:pathLst>
          </a:custGeom>
          <a:blipFill rotWithShape="1">
            <a:blip r:embed="rId3">
              <a:alphaModFix/>
            </a:blip>
            <a:stretch>
              <a:fillRect b="0" l="-869" r="-869" t="0"/>
            </a:stretch>
          </a:blipFill>
          <a:ln>
            <a:noFill/>
          </a:ln>
        </p:spPr>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3" name="Shape 103"/>
        <p:cNvGrpSpPr/>
        <p:nvPr/>
      </p:nvGrpSpPr>
      <p:grpSpPr>
        <a:xfrm>
          <a:off x="0" y="0"/>
          <a:ext cx="0" cy="0"/>
          <a:chOff x="0" y="0"/>
          <a:chExt cx="0" cy="0"/>
        </a:xfrm>
      </p:grpSpPr>
      <p:sp>
        <p:nvSpPr>
          <p:cNvPr id="104" name="Google Shape;104;g2d3f02dfa91_0_54"/>
          <p:cNvSpPr txBox="1"/>
          <p:nvPr>
            <p:ph type="title"/>
          </p:nvPr>
        </p:nvSpPr>
        <p:spPr>
          <a:xfrm>
            <a:off x="97968" y="81640"/>
            <a:ext cx="11944500" cy="715800"/>
          </a:xfrm>
          <a:prstGeom prst="rect">
            <a:avLst/>
          </a:prstGeom>
          <a:noFill/>
          <a:ln>
            <a:noFill/>
          </a:ln>
        </p:spPr>
        <p:txBody>
          <a:bodyPr anchorCtr="0" anchor="ctr" bIns="53975" lIns="53975" spcFirstLastPara="1" rIns="53975" wrap="square" tIns="53975">
            <a:normAutofit/>
          </a:bodyPr>
          <a:lstStyle/>
          <a:p>
            <a:pPr indent="0" lvl="0" marL="0" rtl="0" algn="l">
              <a:lnSpc>
                <a:spcPct val="90000"/>
              </a:lnSpc>
              <a:spcBef>
                <a:spcPts val="0"/>
              </a:spcBef>
              <a:spcAft>
                <a:spcPts val="0"/>
              </a:spcAft>
              <a:buSzPts val="3800"/>
              <a:buNone/>
            </a:pPr>
            <a:r>
              <a:rPr lang="en-US" sz="3700"/>
              <a:t>Tendencias del Turismo y Pronósticos:</a:t>
            </a:r>
            <a:endParaRPr sz="3600"/>
          </a:p>
        </p:txBody>
      </p:sp>
      <p:sp>
        <p:nvSpPr>
          <p:cNvPr id="105" name="Google Shape;105;g2d3f02dfa91_0_54"/>
          <p:cNvSpPr txBox="1"/>
          <p:nvPr>
            <p:ph idx="1" type="body"/>
          </p:nvPr>
        </p:nvSpPr>
        <p:spPr>
          <a:xfrm>
            <a:off x="921602" y="2209904"/>
            <a:ext cx="5820393" cy="1010968"/>
          </a:xfrm>
          <a:prstGeom prst="rect">
            <a:avLst/>
          </a:prstGeom>
          <a:solidFill>
            <a:schemeClr val="accent1"/>
          </a:solidFill>
          <a:ln>
            <a:noFill/>
          </a:ln>
        </p:spPr>
        <p:txBody>
          <a:bodyPr anchorCtr="0" anchor="t" bIns="45700" lIns="45700" spcFirstLastPara="1" rIns="45700" wrap="square" tIns="45700">
            <a:normAutofit/>
          </a:bodyPr>
          <a:lstStyle/>
          <a:p>
            <a:pPr indent="0" lvl="0" marL="114300" rtl="0" algn="ctr">
              <a:lnSpc>
                <a:spcPct val="115000"/>
              </a:lnSpc>
              <a:spcBef>
                <a:spcPts val="1400"/>
              </a:spcBef>
              <a:spcAft>
                <a:spcPts val="0"/>
              </a:spcAft>
              <a:buSzPts val="1800"/>
              <a:buNone/>
            </a:pPr>
            <a:r>
              <a:rPr b="1" lang="en-US"/>
              <a:t>Para dar forma al futuro del turismo, primero debemos entender las fuerzas que dan forma al presente.</a:t>
            </a:r>
            <a:endParaRPr/>
          </a:p>
        </p:txBody>
      </p:sp>
      <p:pic>
        <p:nvPicPr>
          <p:cNvPr id="106" name="Google Shape;106;g2d3f02dfa91_0_54"/>
          <p:cNvPicPr preferRelativeResize="0"/>
          <p:nvPr/>
        </p:nvPicPr>
        <p:blipFill rotWithShape="1">
          <a:blip r:embed="rId3">
            <a:alphaModFix/>
          </a:blip>
          <a:srcRect b="0" l="0" r="0" t="0"/>
          <a:stretch/>
        </p:blipFill>
        <p:spPr>
          <a:xfrm>
            <a:off x="7397087" y="0"/>
            <a:ext cx="4794913" cy="6858000"/>
          </a:xfrm>
          <a:prstGeom prst="rect">
            <a:avLst/>
          </a:prstGeom>
          <a:noFill/>
          <a:ln>
            <a:noFill/>
          </a:ln>
        </p:spPr>
      </p:pic>
      <p:sp>
        <p:nvSpPr>
          <p:cNvPr id="107" name="Google Shape;107;g2d3f02dfa91_0_54"/>
          <p:cNvSpPr txBox="1"/>
          <p:nvPr/>
        </p:nvSpPr>
        <p:spPr>
          <a:xfrm>
            <a:off x="1010311" y="3429000"/>
            <a:ext cx="5820300" cy="22473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lang="en-US" sz="1800">
                <a:solidFill>
                  <a:srgbClr val="616161"/>
                </a:solidFill>
                <a:latin typeface="Calibri"/>
                <a:ea typeface="Calibri"/>
                <a:cs typeface="Calibri"/>
                <a:sym typeface="Calibri"/>
              </a:rPr>
              <a:t>Comprender las tendencias significa:</a:t>
            </a:r>
            <a:endParaRPr sz="1800">
              <a:solidFill>
                <a:srgbClr val="616161"/>
              </a:solidFill>
              <a:latin typeface="Calibri"/>
              <a:ea typeface="Calibri"/>
              <a:cs typeface="Calibri"/>
              <a:sym typeface="Calibri"/>
            </a:endParaRPr>
          </a:p>
          <a:p>
            <a:pPr indent="-285750" lvl="0" marL="285750" marR="0" rtl="0" algn="l">
              <a:lnSpc>
                <a:spcPct val="100000"/>
              </a:lnSpc>
              <a:spcBef>
                <a:spcPts val="0"/>
              </a:spcBef>
              <a:spcAft>
                <a:spcPts val="0"/>
              </a:spcAft>
              <a:buClr>
                <a:srgbClr val="000000"/>
              </a:buClr>
              <a:buSzPts val="1800"/>
              <a:buFont typeface="Arial"/>
              <a:buChar char="•"/>
            </a:pPr>
            <a:r>
              <a:rPr lang="en-US" sz="1800">
                <a:solidFill>
                  <a:srgbClr val="616161"/>
                </a:solidFill>
                <a:latin typeface="Calibri"/>
                <a:ea typeface="Calibri"/>
                <a:cs typeface="Calibri"/>
                <a:sym typeface="Calibri"/>
              </a:rPr>
              <a:t>Responder al comportamiento de los viajeros eco-conscientes.</a:t>
            </a:r>
            <a:endParaRPr sz="1800">
              <a:solidFill>
                <a:srgbClr val="616161"/>
              </a:solidFill>
              <a:latin typeface="Calibri"/>
              <a:ea typeface="Calibri"/>
              <a:cs typeface="Calibri"/>
              <a:sym typeface="Calibri"/>
            </a:endParaRPr>
          </a:p>
          <a:p>
            <a:pPr indent="-285750" lvl="0" marL="285750" marR="0" rtl="0" algn="l">
              <a:lnSpc>
                <a:spcPct val="100000"/>
              </a:lnSpc>
              <a:spcBef>
                <a:spcPts val="0"/>
              </a:spcBef>
              <a:spcAft>
                <a:spcPts val="0"/>
              </a:spcAft>
              <a:buClr>
                <a:srgbClr val="000000"/>
              </a:buClr>
              <a:buSzPts val="1800"/>
              <a:buFont typeface="Arial"/>
              <a:buChar char="•"/>
            </a:pPr>
            <a:r>
              <a:rPr lang="en-US" sz="1800">
                <a:solidFill>
                  <a:srgbClr val="616161"/>
                </a:solidFill>
                <a:latin typeface="Calibri"/>
                <a:ea typeface="Calibri"/>
                <a:cs typeface="Calibri"/>
                <a:sym typeface="Calibri"/>
              </a:rPr>
              <a:t>Priorizar la sostenibilidad a largo plazo sobre las ganancias a corto plazo.</a:t>
            </a:r>
            <a:endParaRPr sz="1800">
              <a:solidFill>
                <a:srgbClr val="616161"/>
              </a:solidFill>
              <a:latin typeface="Calibri"/>
              <a:ea typeface="Calibri"/>
              <a:cs typeface="Calibri"/>
              <a:sym typeface="Calibri"/>
            </a:endParaRPr>
          </a:p>
          <a:p>
            <a:pPr indent="-285750" lvl="0" marL="285750" marR="0" rtl="0" algn="l">
              <a:lnSpc>
                <a:spcPct val="100000"/>
              </a:lnSpc>
              <a:spcBef>
                <a:spcPts val="0"/>
              </a:spcBef>
              <a:spcAft>
                <a:spcPts val="0"/>
              </a:spcAft>
              <a:buClr>
                <a:srgbClr val="000000"/>
              </a:buClr>
              <a:buSzPts val="1800"/>
              <a:buFont typeface="Arial"/>
              <a:buChar char="•"/>
            </a:pPr>
            <a:r>
              <a:rPr lang="en-US" sz="1800">
                <a:solidFill>
                  <a:srgbClr val="616161"/>
                </a:solidFill>
                <a:latin typeface="Calibri"/>
                <a:ea typeface="Calibri"/>
                <a:cs typeface="Calibri"/>
                <a:sym typeface="Calibri"/>
              </a:rPr>
              <a:t>Tomar decisiones informadas sobre destinos, servicios y políticas.</a:t>
            </a:r>
            <a:endParaRPr sz="1800">
              <a:solidFill>
                <a:srgbClr val="616161"/>
              </a:solidFill>
              <a:latin typeface="Calibri"/>
              <a:ea typeface="Calibri"/>
              <a:cs typeface="Calibri"/>
              <a:sym typeface="Calibri"/>
            </a:endParaRPr>
          </a:p>
          <a:p>
            <a:pPr indent="0" lvl="0" marL="0" marR="0" rtl="0" algn="l">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1" name="Shape 111"/>
        <p:cNvGrpSpPr/>
        <p:nvPr/>
      </p:nvGrpSpPr>
      <p:grpSpPr>
        <a:xfrm>
          <a:off x="0" y="0"/>
          <a:ext cx="0" cy="0"/>
          <a:chOff x="0" y="0"/>
          <a:chExt cx="0" cy="0"/>
        </a:xfrm>
      </p:grpSpPr>
      <p:sp>
        <p:nvSpPr>
          <p:cNvPr id="112" name="Google Shape;112;g2d3f02dfa91_0_21"/>
          <p:cNvSpPr txBox="1"/>
          <p:nvPr>
            <p:ph type="title"/>
          </p:nvPr>
        </p:nvSpPr>
        <p:spPr>
          <a:xfrm>
            <a:off x="97968" y="81640"/>
            <a:ext cx="11944500" cy="715800"/>
          </a:xfrm>
          <a:prstGeom prst="rect">
            <a:avLst/>
          </a:prstGeom>
          <a:noFill/>
          <a:ln>
            <a:noFill/>
          </a:ln>
        </p:spPr>
        <p:txBody>
          <a:bodyPr anchorCtr="0" anchor="ctr" bIns="53975" lIns="53975" spcFirstLastPara="1" rIns="53975" wrap="square" tIns="53975">
            <a:normAutofit/>
          </a:bodyPr>
          <a:lstStyle/>
          <a:p>
            <a:pPr indent="0" lvl="0" marL="0" rtl="0" algn="l">
              <a:lnSpc>
                <a:spcPct val="90000"/>
              </a:lnSpc>
              <a:spcBef>
                <a:spcPts val="0"/>
              </a:spcBef>
              <a:spcAft>
                <a:spcPts val="0"/>
              </a:spcAft>
              <a:buSzPts val="3800"/>
              <a:buNone/>
            </a:pPr>
            <a:r>
              <a:rPr lang="en-US"/>
              <a:t>Tendencias Emergentes en Turismo Sostenible</a:t>
            </a:r>
            <a:endParaRPr/>
          </a:p>
        </p:txBody>
      </p:sp>
      <p:grpSp>
        <p:nvGrpSpPr>
          <p:cNvPr id="113" name="Google Shape;113;g2d3f02dfa91_0_21"/>
          <p:cNvGrpSpPr/>
          <p:nvPr/>
        </p:nvGrpSpPr>
        <p:grpSpPr>
          <a:xfrm>
            <a:off x="-4236769" y="75683"/>
            <a:ext cx="14178435" cy="7293488"/>
            <a:chOff x="-6126981" y="-937410"/>
            <a:chExt cx="14178435" cy="7293488"/>
          </a:xfrm>
        </p:grpSpPr>
        <p:sp>
          <p:nvSpPr>
            <p:cNvPr id="114" name="Google Shape;114;g2d3f02dfa91_0_21"/>
            <p:cNvSpPr/>
            <p:nvPr/>
          </p:nvSpPr>
          <p:spPr>
            <a:xfrm>
              <a:off x="-6126981" y="-937410"/>
              <a:ext cx="7293488" cy="7293488"/>
            </a:xfrm>
            <a:prstGeom prst="blockArc">
              <a:avLst>
                <a:gd fmla="val 18900000" name="adj1"/>
                <a:gd fmla="val 2700000" name="adj2"/>
                <a:gd fmla="val 296" name="adj3"/>
              </a:avLst>
            </a:prstGeom>
            <a:noFill/>
            <a:ln cap="flat" cmpd="sng" w="25400">
              <a:solidFill>
                <a:srgbClr val="589C5B"/>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5" name="Google Shape;115;g2d3f02dfa91_0_21"/>
            <p:cNvSpPr/>
            <p:nvPr/>
          </p:nvSpPr>
          <p:spPr>
            <a:xfrm>
              <a:off x="434398" y="285347"/>
              <a:ext cx="7617019" cy="570477"/>
            </a:xfrm>
            <a:prstGeom prst="rect">
              <a:avLst/>
            </a:prstGeom>
            <a:solidFill>
              <a:srgbClr val="6DC570"/>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6" name="Google Shape;116;g2d3f02dfa91_0_21"/>
            <p:cNvSpPr txBox="1"/>
            <p:nvPr/>
          </p:nvSpPr>
          <p:spPr>
            <a:xfrm>
              <a:off x="434398" y="285347"/>
              <a:ext cx="7617019" cy="570477"/>
            </a:xfrm>
            <a:prstGeom prst="rect">
              <a:avLst/>
            </a:prstGeom>
            <a:noFill/>
            <a:ln>
              <a:noFill/>
            </a:ln>
          </p:spPr>
          <p:txBody>
            <a:bodyPr anchorCtr="0" anchor="ctr" bIns="45700" lIns="452800" spcFirstLastPara="1" rIns="45700" wrap="square" tIns="45700">
              <a:noAutofit/>
            </a:bodyPr>
            <a:lstStyle/>
            <a:p>
              <a:pPr indent="0" lvl="0" marL="0" marR="0" rtl="0" algn="l">
                <a:lnSpc>
                  <a:spcPct val="90000"/>
                </a:lnSpc>
                <a:spcBef>
                  <a:spcPts val="0"/>
                </a:spcBef>
                <a:spcAft>
                  <a:spcPts val="0"/>
                </a:spcAft>
                <a:buClr>
                  <a:srgbClr val="000000"/>
                </a:buClr>
                <a:buSzPts val="1800"/>
                <a:buFont typeface="Arial"/>
                <a:buNone/>
              </a:pPr>
              <a:r>
                <a:rPr b="1" lang="en-US" sz="1600">
                  <a:solidFill>
                    <a:schemeClr val="lt1"/>
                  </a:solidFill>
                </a:rPr>
                <a:t>Viaje ecológico</a:t>
              </a:r>
              <a:endParaRPr b="1" sz="1600">
                <a:solidFill>
                  <a:schemeClr val="lt1"/>
                </a:solidFill>
              </a:endParaRPr>
            </a:p>
            <a:p>
              <a:pPr indent="0" lvl="0" marL="0" marR="0" rtl="0" algn="l">
                <a:lnSpc>
                  <a:spcPct val="90000"/>
                </a:lnSpc>
                <a:spcBef>
                  <a:spcPts val="0"/>
                </a:spcBef>
                <a:spcAft>
                  <a:spcPts val="0"/>
                </a:spcAft>
                <a:buClr>
                  <a:srgbClr val="000000"/>
                </a:buClr>
                <a:buSzPts val="1800"/>
                <a:buFont typeface="Arial"/>
                <a:buNone/>
              </a:pPr>
              <a:r>
                <a:rPr lang="en-US">
                  <a:solidFill>
                    <a:schemeClr val="lt1"/>
                  </a:solidFill>
                </a:rPr>
                <a:t>Priorizando experiencias de bajo impacto, hoteles ecológicos y compensaciones de carbono.</a:t>
              </a:r>
              <a:endParaRPr>
                <a:solidFill>
                  <a:schemeClr val="lt1"/>
                </a:solidFill>
              </a:endParaRPr>
            </a:p>
          </p:txBody>
        </p:sp>
        <p:sp>
          <p:nvSpPr>
            <p:cNvPr id="117" name="Google Shape;117;g2d3f02dfa91_0_21"/>
            <p:cNvSpPr/>
            <p:nvPr/>
          </p:nvSpPr>
          <p:spPr>
            <a:xfrm>
              <a:off x="77849" y="214037"/>
              <a:ext cx="713096" cy="713096"/>
            </a:xfrm>
            <a:prstGeom prst="ellipse">
              <a:avLst/>
            </a:prstGeom>
            <a:solidFill>
              <a:schemeClr val="lt1"/>
            </a:solidFill>
            <a:ln cap="flat" cmpd="sng" w="25400">
              <a:solidFill>
                <a:srgbClr val="6DC57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8" name="Google Shape;118;g2d3f02dfa91_0_21"/>
            <p:cNvSpPr/>
            <p:nvPr/>
          </p:nvSpPr>
          <p:spPr>
            <a:xfrm>
              <a:off x="903654" y="1140954"/>
              <a:ext cx="7147763" cy="570477"/>
            </a:xfrm>
            <a:prstGeom prst="rect">
              <a:avLst/>
            </a:prstGeom>
            <a:solidFill>
              <a:srgbClr val="6DC570"/>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9" name="Google Shape;119;g2d3f02dfa91_0_21"/>
            <p:cNvSpPr txBox="1"/>
            <p:nvPr/>
          </p:nvSpPr>
          <p:spPr>
            <a:xfrm>
              <a:off x="903654" y="1140954"/>
              <a:ext cx="7147800" cy="570600"/>
            </a:xfrm>
            <a:prstGeom prst="rect">
              <a:avLst/>
            </a:prstGeom>
            <a:noFill/>
            <a:ln>
              <a:noFill/>
            </a:ln>
          </p:spPr>
          <p:txBody>
            <a:bodyPr anchorCtr="0" anchor="ctr" bIns="45700" lIns="452800" spcFirstLastPara="1" rIns="45700" wrap="square" tIns="45700">
              <a:noAutofit/>
            </a:bodyPr>
            <a:lstStyle/>
            <a:p>
              <a:pPr indent="0" lvl="0" marL="0" marR="0" rtl="0" algn="l">
                <a:lnSpc>
                  <a:spcPct val="90000"/>
                </a:lnSpc>
                <a:spcBef>
                  <a:spcPts val="0"/>
                </a:spcBef>
                <a:spcAft>
                  <a:spcPts val="0"/>
                </a:spcAft>
                <a:buClr>
                  <a:srgbClr val="000000"/>
                </a:buClr>
                <a:buSzPts val="1800"/>
                <a:buFont typeface="Arial"/>
                <a:buNone/>
              </a:pPr>
              <a:r>
                <a:rPr b="1" lang="en-US" sz="1800">
                  <a:solidFill>
                    <a:schemeClr val="lt1"/>
                  </a:solidFill>
                </a:rPr>
                <a:t>T</a:t>
              </a:r>
              <a:r>
                <a:rPr b="1" lang="en-US" sz="1600">
                  <a:solidFill>
                    <a:schemeClr val="lt1"/>
                  </a:solidFill>
                </a:rPr>
                <a:t>urismo de </a:t>
              </a:r>
              <a:r>
                <a:rPr b="1" lang="en-US" sz="1600">
                  <a:solidFill>
                    <a:schemeClr val="lt1"/>
                  </a:solidFill>
                </a:rPr>
                <a:t>bienestar</a:t>
              </a:r>
              <a:br>
                <a:rPr b="0" i="0" lang="en-US" sz="1800" u="none" cap="none" strike="noStrike">
                  <a:solidFill>
                    <a:schemeClr val="lt1"/>
                  </a:solidFill>
                  <a:latin typeface="Arial"/>
                  <a:ea typeface="Arial"/>
                  <a:cs typeface="Arial"/>
                  <a:sym typeface="Arial"/>
                </a:rPr>
              </a:br>
              <a:r>
                <a:rPr lang="en-US">
                  <a:solidFill>
                    <a:schemeClr val="lt1"/>
                  </a:solidFill>
                </a:rPr>
                <a:t>Crecimiento en los viajes que promueven el bienestar físico y mental.</a:t>
              </a:r>
              <a:endParaRPr sz="1000"/>
            </a:p>
          </p:txBody>
        </p:sp>
        <p:sp>
          <p:nvSpPr>
            <p:cNvPr id="120" name="Google Shape;120;g2d3f02dfa91_0_21"/>
            <p:cNvSpPr/>
            <p:nvPr/>
          </p:nvSpPr>
          <p:spPr>
            <a:xfrm>
              <a:off x="547106" y="1069644"/>
              <a:ext cx="713096" cy="713096"/>
            </a:xfrm>
            <a:prstGeom prst="ellipse">
              <a:avLst/>
            </a:prstGeom>
            <a:solidFill>
              <a:schemeClr val="lt1"/>
            </a:solidFill>
            <a:ln cap="flat" cmpd="sng" w="25400">
              <a:solidFill>
                <a:srgbClr val="6DC57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1" name="Google Shape;121;g2d3f02dfa91_0_21"/>
            <p:cNvSpPr/>
            <p:nvPr/>
          </p:nvSpPr>
          <p:spPr>
            <a:xfrm>
              <a:off x="1118233" y="1996562"/>
              <a:ext cx="6933183" cy="570477"/>
            </a:xfrm>
            <a:prstGeom prst="rect">
              <a:avLst/>
            </a:prstGeom>
            <a:solidFill>
              <a:srgbClr val="6DC570"/>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2" name="Google Shape;122;g2d3f02dfa91_0_21"/>
            <p:cNvSpPr txBox="1"/>
            <p:nvPr/>
          </p:nvSpPr>
          <p:spPr>
            <a:xfrm>
              <a:off x="1118233" y="1996562"/>
              <a:ext cx="6933183" cy="570477"/>
            </a:xfrm>
            <a:prstGeom prst="rect">
              <a:avLst/>
            </a:prstGeom>
            <a:noFill/>
            <a:ln>
              <a:noFill/>
            </a:ln>
          </p:spPr>
          <p:txBody>
            <a:bodyPr anchorCtr="0" anchor="ctr" bIns="45700" lIns="452800" spcFirstLastPara="1" rIns="45700" wrap="square" tIns="45700">
              <a:noAutofit/>
            </a:bodyPr>
            <a:lstStyle/>
            <a:p>
              <a:pPr indent="0" lvl="0" marL="0" marR="0" rtl="0" algn="l">
                <a:lnSpc>
                  <a:spcPct val="90000"/>
                </a:lnSpc>
                <a:spcBef>
                  <a:spcPts val="0"/>
                </a:spcBef>
                <a:spcAft>
                  <a:spcPts val="0"/>
                </a:spcAft>
                <a:buClr>
                  <a:srgbClr val="000000"/>
                </a:buClr>
                <a:buSzPts val="1800"/>
                <a:buFont typeface="Arial"/>
                <a:buNone/>
              </a:pPr>
              <a:r>
                <a:rPr b="1" lang="en-US" sz="1600">
                  <a:solidFill>
                    <a:schemeClr val="lt1"/>
                  </a:solidFill>
                </a:rPr>
                <a:t>Viaje Responsable</a:t>
              </a:r>
              <a:br>
                <a:rPr b="0" i="0" lang="en-US" sz="1800" u="none" cap="none" strike="noStrike">
                  <a:solidFill>
                    <a:schemeClr val="lt1"/>
                  </a:solidFill>
                  <a:latin typeface="Arial"/>
                  <a:ea typeface="Arial"/>
                  <a:cs typeface="Arial"/>
                  <a:sym typeface="Arial"/>
                </a:rPr>
              </a:br>
              <a:r>
                <a:rPr lang="en-US">
                  <a:solidFill>
                    <a:schemeClr val="lt1"/>
                  </a:solidFill>
                </a:rPr>
                <a:t>Conscientes de las huellas culturales, ambientales y sociales</a:t>
              </a:r>
              <a:endParaRPr sz="1000"/>
            </a:p>
          </p:txBody>
        </p:sp>
        <p:sp>
          <p:nvSpPr>
            <p:cNvPr id="123" name="Google Shape;123;g2d3f02dfa91_0_21"/>
            <p:cNvSpPr/>
            <p:nvPr/>
          </p:nvSpPr>
          <p:spPr>
            <a:xfrm>
              <a:off x="761685" y="1925252"/>
              <a:ext cx="713096" cy="713096"/>
            </a:xfrm>
            <a:prstGeom prst="ellipse">
              <a:avLst/>
            </a:prstGeom>
            <a:solidFill>
              <a:schemeClr val="lt1"/>
            </a:solidFill>
            <a:ln cap="flat" cmpd="sng" w="25400">
              <a:solidFill>
                <a:srgbClr val="6DC57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4" name="Google Shape;124;g2d3f02dfa91_0_21"/>
            <p:cNvSpPr/>
            <p:nvPr/>
          </p:nvSpPr>
          <p:spPr>
            <a:xfrm>
              <a:off x="1118233" y="2851627"/>
              <a:ext cx="6933183" cy="570477"/>
            </a:xfrm>
            <a:prstGeom prst="rect">
              <a:avLst/>
            </a:prstGeom>
            <a:solidFill>
              <a:srgbClr val="6DC570"/>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5" name="Google Shape;125;g2d3f02dfa91_0_21"/>
            <p:cNvSpPr txBox="1"/>
            <p:nvPr/>
          </p:nvSpPr>
          <p:spPr>
            <a:xfrm>
              <a:off x="1118233" y="2851627"/>
              <a:ext cx="6933183" cy="570477"/>
            </a:xfrm>
            <a:prstGeom prst="rect">
              <a:avLst/>
            </a:prstGeom>
            <a:noFill/>
            <a:ln>
              <a:noFill/>
            </a:ln>
          </p:spPr>
          <p:txBody>
            <a:bodyPr anchorCtr="0" anchor="ctr" bIns="45700" lIns="452800" spcFirstLastPara="1" rIns="45700" wrap="square" tIns="45700">
              <a:noAutofit/>
            </a:bodyPr>
            <a:lstStyle/>
            <a:p>
              <a:pPr indent="0" lvl="0" marL="0" marR="0" rtl="0" algn="l">
                <a:lnSpc>
                  <a:spcPct val="90000"/>
                </a:lnSpc>
                <a:spcBef>
                  <a:spcPts val="0"/>
                </a:spcBef>
                <a:spcAft>
                  <a:spcPts val="0"/>
                </a:spcAft>
                <a:buClr>
                  <a:srgbClr val="000000"/>
                </a:buClr>
                <a:buSzPts val="1800"/>
                <a:buFont typeface="Arial"/>
                <a:buNone/>
              </a:pPr>
              <a:r>
                <a:rPr b="1" lang="en-US" sz="1600">
                  <a:solidFill>
                    <a:schemeClr val="lt1"/>
                  </a:solidFill>
                </a:rPr>
                <a:t>Volunturismo</a:t>
              </a:r>
              <a:br>
                <a:rPr b="1" i="0" lang="en-US" sz="1800" u="none" cap="none" strike="noStrike">
                  <a:solidFill>
                    <a:schemeClr val="lt1"/>
                  </a:solidFill>
                  <a:latin typeface="Arial"/>
                  <a:ea typeface="Arial"/>
                  <a:cs typeface="Arial"/>
                  <a:sym typeface="Arial"/>
                </a:rPr>
              </a:br>
              <a:r>
                <a:rPr lang="en-US">
                  <a:solidFill>
                    <a:schemeClr val="lt1"/>
                  </a:solidFill>
                </a:rPr>
                <a:t>Viajes basados en el servicio para apoyar a las comunidades locales</a:t>
              </a:r>
              <a:endParaRPr sz="1000"/>
            </a:p>
          </p:txBody>
        </p:sp>
        <p:sp>
          <p:nvSpPr>
            <p:cNvPr id="126" name="Google Shape;126;g2d3f02dfa91_0_21"/>
            <p:cNvSpPr/>
            <p:nvPr/>
          </p:nvSpPr>
          <p:spPr>
            <a:xfrm>
              <a:off x="761685" y="2780318"/>
              <a:ext cx="713096" cy="713096"/>
            </a:xfrm>
            <a:prstGeom prst="ellipse">
              <a:avLst/>
            </a:prstGeom>
            <a:solidFill>
              <a:schemeClr val="lt1"/>
            </a:solidFill>
            <a:ln cap="flat" cmpd="sng" w="25400">
              <a:solidFill>
                <a:srgbClr val="6DC57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7" name="Google Shape;127;g2d3f02dfa91_0_21"/>
            <p:cNvSpPr/>
            <p:nvPr/>
          </p:nvSpPr>
          <p:spPr>
            <a:xfrm>
              <a:off x="903654" y="3707235"/>
              <a:ext cx="7147763" cy="570477"/>
            </a:xfrm>
            <a:prstGeom prst="rect">
              <a:avLst/>
            </a:prstGeom>
            <a:solidFill>
              <a:srgbClr val="6DC570"/>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8" name="Google Shape;128;g2d3f02dfa91_0_21"/>
            <p:cNvSpPr txBox="1"/>
            <p:nvPr/>
          </p:nvSpPr>
          <p:spPr>
            <a:xfrm>
              <a:off x="903654" y="3707235"/>
              <a:ext cx="7147763" cy="570477"/>
            </a:xfrm>
            <a:prstGeom prst="rect">
              <a:avLst/>
            </a:prstGeom>
            <a:noFill/>
            <a:ln>
              <a:noFill/>
            </a:ln>
          </p:spPr>
          <p:txBody>
            <a:bodyPr anchorCtr="0" anchor="ctr" bIns="45700" lIns="452800" spcFirstLastPara="1" rIns="45700" wrap="square" tIns="45700">
              <a:noAutofit/>
            </a:bodyPr>
            <a:lstStyle/>
            <a:p>
              <a:pPr indent="0" lvl="0" marL="0" marR="0" rtl="0" algn="l">
                <a:lnSpc>
                  <a:spcPct val="90000"/>
                </a:lnSpc>
                <a:spcBef>
                  <a:spcPts val="0"/>
                </a:spcBef>
                <a:spcAft>
                  <a:spcPts val="0"/>
                </a:spcAft>
                <a:buClr>
                  <a:srgbClr val="000000"/>
                </a:buClr>
                <a:buSzPts val="1800"/>
                <a:buFont typeface="Arial"/>
                <a:buNone/>
              </a:pPr>
              <a:r>
                <a:rPr b="1" lang="en-US" sz="1600">
                  <a:solidFill>
                    <a:schemeClr val="lt1"/>
                  </a:solidFill>
                </a:rPr>
                <a:t>Turismo impulsado por la tecnología</a:t>
              </a:r>
              <a:r>
                <a:rPr b="1" i="0" lang="en-US" sz="1800" u="none" cap="none" strike="noStrike">
                  <a:solidFill>
                    <a:schemeClr val="lt1"/>
                  </a:solidFill>
                  <a:latin typeface="Arial"/>
                  <a:ea typeface="Arial"/>
                  <a:cs typeface="Arial"/>
                  <a:sym typeface="Arial"/>
                </a:rPr>
                <a:t> </a:t>
              </a:r>
              <a:br>
                <a:rPr b="1" i="0" lang="en-US" sz="1800" u="none" cap="none" strike="noStrike">
                  <a:solidFill>
                    <a:schemeClr val="lt1"/>
                  </a:solidFill>
                  <a:latin typeface="Arial"/>
                  <a:ea typeface="Arial"/>
                  <a:cs typeface="Arial"/>
                  <a:sym typeface="Arial"/>
                </a:rPr>
              </a:br>
              <a:r>
                <a:rPr lang="en-US">
                  <a:solidFill>
                    <a:schemeClr val="lt1"/>
                  </a:solidFill>
                </a:rPr>
                <a:t>Aplicaciones para la exploración local y opciones sostenibles.</a:t>
              </a:r>
              <a:endParaRPr sz="1000"/>
            </a:p>
          </p:txBody>
        </p:sp>
        <p:sp>
          <p:nvSpPr>
            <p:cNvPr id="129" name="Google Shape;129;g2d3f02dfa91_0_21"/>
            <p:cNvSpPr/>
            <p:nvPr/>
          </p:nvSpPr>
          <p:spPr>
            <a:xfrm>
              <a:off x="547106" y="3635925"/>
              <a:ext cx="713096" cy="713096"/>
            </a:xfrm>
            <a:prstGeom prst="ellipse">
              <a:avLst/>
            </a:prstGeom>
            <a:solidFill>
              <a:schemeClr val="lt1"/>
            </a:solidFill>
            <a:ln cap="flat" cmpd="sng" w="25400">
              <a:solidFill>
                <a:srgbClr val="6DC57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0" name="Google Shape;130;g2d3f02dfa91_0_21"/>
            <p:cNvSpPr/>
            <p:nvPr/>
          </p:nvSpPr>
          <p:spPr>
            <a:xfrm>
              <a:off x="434398" y="4562842"/>
              <a:ext cx="7617019" cy="570477"/>
            </a:xfrm>
            <a:prstGeom prst="rect">
              <a:avLst/>
            </a:prstGeom>
            <a:solidFill>
              <a:srgbClr val="6DC570"/>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1" name="Google Shape;131;g2d3f02dfa91_0_21"/>
            <p:cNvSpPr txBox="1"/>
            <p:nvPr/>
          </p:nvSpPr>
          <p:spPr>
            <a:xfrm>
              <a:off x="434398" y="4562842"/>
              <a:ext cx="7617019" cy="570477"/>
            </a:xfrm>
            <a:prstGeom prst="rect">
              <a:avLst/>
            </a:prstGeom>
            <a:noFill/>
            <a:ln>
              <a:noFill/>
            </a:ln>
          </p:spPr>
          <p:txBody>
            <a:bodyPr anchorCtr="0" anchor="ctr" bIns="45700" lIns="452800" spcFirstLastPara="1" rIns="45700" wrap="square" tIns="45700">
              <a:noAutofit/>
            </a:bodyPr>
            <a:lstStyle/>
            <a:p>
              <a:pPr indent="0" lvl="0" marL="0" rtl="0" algn="l">
                <a:lnSpc>
                  <a:spcPct val="90000"/>
                </a:lnSpc>
                <a:spcBef>
                  <a:spcPts val="0"/>
                </a:spcBef>
                <a:spcAft>
                  <a:spcPts val="0"/>
                </a:spcAft>
                <a:buNone/>
              </a:pPr>
              <a:r>
                <a:rPr b="1" lang="en-US" sz="1600">
                  <a:solidFill>
                    <a:schemeClr val="lt1"/>
                  </a:solidFill>
                </a:rPr>
                <a:t>Viaje lento</a:t>
              </a:r>
              <a:endParaRPr b="1" sz="1600">
                <a:solidFill>
                  <a:schemeClr val="lt1"/>
                </a:solidFill>
              </a:endParaRPr>
            </a:p>
            <a:p>
              <a:pPr indent="0" lvl="0" marL="0" marR="0" rtl="0" algn="l">
                <a:lnSpc>
                  <a:spcPct val="90000"/>
                </a:lnSpc>
                <a:spcBef>
                  <a:spcPts val="0"/>
                </a:spcBef>
                <a:spcAft>
                  <a:spcPts val="0"/>
                </a:spcAft>
                <a:buClr>
                  <a:srgbClr val="000000"/>
                </a:buClr>
                <a:buSzPts val="1800"/>
                <a:buFont typeface="Arial"/>
                <a:buNone/>
              </a:pPr>
              <a:r>
                <a:rPr lang="en-US">
                  <a:solidFill>
                    <a:schemeClr val="lt1"/>
                  </a:solidFill>
                </a:rPr>
                <a:t>Menos destinos, experiencias más profundas.</a:t>
              </a:r>
              <a:endParaRPr>
                <a:solidFill>
                  <a:schemeClr val="lt1"/>
                </a:solidFill>
              </a:endParaRPr>
            </a:p>
          </p:txBody>
        </p:sp>
        <p:sp>
          <p:nvSpPr>
            <p:cNvPr id="132" name="Google Shape;132;g2d3f02dfa91_0_21"/>
            <p:cNvSpPr/>
            <p:nvPr/>
          </p:nvSpPr>
          <p:spPr>
            <a:xfrm>
              <a:off x="77849" y="4491533"/>
              <a:ext cx="713096" cy="713096"/>
            </a:xfrm>
            <a:prstGeom prst="ellipse">
              <a:avLst/>
            </a:prstGeom>
            <a:solidFill>
              <a:schemeClr val="lt1"/>
            </a:solidFill>
            <a:ln cap="flat" cmpd="sng" w="25400">
              <a:solidFill>
                <a:srgbClr val="6DC57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6" name="Shape 136"/>
        <p:cNvGrpSpPr/>
        <p:nvPr/>
      </p:nvGrpSpPr>
      <p:grpSpPr>
        <a:xfrm>
          <a:off x="0" y="0"/>
          <a:ext cx="0" cy="0"/>
          <a:chOff x="0" y="0"/>
          <a:chExt cx="0" cy="0"/>
        </a:xfrm>
      </p:grpSpPr>
      <p:sp>
        <p:nvSpPr>
          <p:cNvPr id="137" name="Google Shape;137;p5"/>
          <p:cNvSpPr txBox="1"/>
          <p:nvPr>
            <p:ph type="title"/>
          </p:nvPr>
        </p:nvSpPr>
        <p:spPr>
          <a:xfrm>
            <a:off x="97968" y="81640"/>
            <a:ext cx="11944355" cy="715883"/>
          </a:xfrm>
          <a:prstGeom prst="rect">
            <a:avLst/>
          </a:prstGeom>
          <a:noFill/>
          <a:ln>
            <a:noFill/>
          </a:ln>
        </p:spPr>
        <p:txBody>
          <a:bodyPr anchorCtr="0" anchor="ctr" bIns="53975" lIns="53975" spcFirstLastPara="1" rIns="53975" wrap="square" tIns="53975">
            <a:normAutofit/>
          </a:bodyPr>
          <a:lstStyle/>
          <a:p>
            <a:pPr indent="0" lvl="0" marL="0" rtl="0" algn="l">
              <a:lnSpc>
                <a:spcPct val="90000"/>
              </a:lnSpc>
              <a:spcBef>
                <a:spcPts val="0"/>
              </a:spcBef>
              <a:spcAft>
                <a:spcPts val="0"/>
              </a:spcAft>
              <a:buSzPts val="3800"/>
              <a:buNone/>
            </a:pPr>
            <a:r>
              <a:rPr lang="en-US"/>
              <a:t>De la Tendencia al Impacto</a:t>
            </a:r>
            <a:endParaRPr/>
          </a:p>
        </p:txBody>
      </p:sp>
      <p:sp>
        <p:nvSpPr>
          <p:cNvPr id="138" name="Google Shape;138;p5"/>
          <p:cNvSpPr/>
          <p:nvPr/>
        </p:nvSpPr>
        <p:spPr>
          <a:xfrm>
            <a:off x="8250072" y="1995426"/>
            <a:ext cx="3248167" cy="1201002"/>
          </a:xfrm>
          <a:prstGeom prst="wedgeRectCallout">
            <a:avLst>
              <a:gd fmla="val -20833" name="adj1"/>
              <a:gd fmla="val 62500" name="adj2"/>
            </a:avLst>
          </a:prstGeom>
          <a:solidFill>
            <a:schemeClr val="accent1"/>
          </a:solidFill>
          <a:ln cap="flat" cmpd="sng" w="25400">
            <a:solidFill>
              <a:srgbClr val="2F533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1" lang="en-US">
                <a:solidFill>
                  <a:schemeClr val="lt1"/>
                </a:solidFill>
              </a:rPr>
              <a:t>Las tendencias del turismo no solo reflejan el comportamiento, sino que también moldean lo que se construye, financia y promueve.</a:t>
            </a:r>
            <a:endParaRPr/>
          </a:p>
        </p:txBody>
      </p:sp>
      <p:grpSp>
        <p:nvGrpSpPr>
          <p:cNvPr id="139" name="Google Shape;139;p5"/>
          <p:cNvGrpSpPr/>
          <p:nvPr/>
        </p:nvGrpSpPr>
        <p:grpSpPr>
          <a:xfrm>
            <a:off x="2009947" y="3802498"/>
            <a:ext cx="8120395" cy="863438"/>
            <a:chOff x="3802" y="2277614"/>
            <a:chExt cx="8120395" cy="863438"/>
          </a:xfrm>
        </p:grpSpPr>
        <p:sp>
          <p:nvSpPr>
            <p:cNvPr id="140" name="Google Shape;140;p5"/>
            <p:cNvSpPr/>
            <p:nvPr/>
          </p:nvSpPr>
          <p:spPr>
            <a:xfrm>
              <a:off x="3802" y="2277614"/>
              <a:ext cx="1789509" cy="690750"/>
            </a:xfrm>
            <a:prstGeom prst="chevron">
              <a:avLst>
                <a:gd fmla="val 40000" name="adj"/>
              </a:avLst>
            </a:prstGeom>
            <a:solidFill>
              <a:srgbClr val="6DC570"/>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1" name="Google Shape;141;p5"/>
            <p:cNvSpPr/>
            <p:nvPr/>
          </p:nvSpPr>
          <p:spPr>
            <a:xfrm>
              <a:off x="481004" y="2450302"/>
              <a:ext cx="1511141" cy="690750"/>
            </a:xfrm>
            <a:prstGeom prst="roundRect">
              <a:avLst>
                <a:gd fmla="val 10000" name="adj"/>
              </a:avLst>
            </a:prstGeom>
            <a:solidFill>
              <a:schemeClr val="lt1">
                <a:alpha val="89803"/>
              </a:schemeClr>
            </a:solidFill>
            <a:ln cap="flat" cmpd="sng" w="25400">
              <a:solidFill>
                <a:srgbClr val="6DC57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2" name="Google Shape;142;p5"/>
            <p:cNvSpPr txBox="1"/>
            <p:nvPr/>
          </p:nvSpPr>
          <p:spPr>
            <a:xfrm>
              <a:off x="501235" y="2470533"/>
              <a:ext cx="1470679" cy="650288"/>
            </a:xfrm>
            <a:prstGeom prst="rect">
              <a:avLst/>
            </a:prstGeom>
            <a:noFill/>
            <a:ln>
              <a:noFill/>
            </a:ln>
          </p:spPr>
          <p:txBody>
            <a:bodyPr anchorCtr="0" anchor="ctr" bIns="85325" lIns="85325" spcFirstLastPara="1" rIns="85325" wrap="square" tIns="85325">
              <a:noAutofit/>
            </a:bodyPr>
            <a:lstStyle/>
            <a:p>
              <a:pPr indent="0" lvl="0" marL="0" marR="0" rtl="0" algn="ctr">
                <a:lnSpc>
                  <a:spcPct val="90000"/>
                </a:lnSpc>
                <a:spcBef>
                  <a:spcPts val="0"/>
                </a:spcBef>
                <a:spcAft>
                  <a:spcPts val="0"/>
                </a:spcAft>
                <a:buClr>
                  <a:srgbClr val="000000"/>
                </a:buClr>
                <a:buSzPts val="1200"/>
                <a:buFont typeface="Arial"/>
                <a:buNone/>
              </a:pPr>
              <a:r>
                <a:rPr lang="en-US" sz="1200"/>
                <a:t>Conciencia de los problemas.</a:t>
              </a:r>
              <a:endParaRPr sz="1200"/>
            </a:p>
          </p:txBody>
        </p:sp>
        <p:sp>
          <p:nvSpPr>
            <p:cNvPr id="143" name="Google Shape;143;p5"/>
            <p:cNvSpPr/>
            <p:nvPr/>
          </p:nvSpPr>
          <p:spPr>
            <a:xfrm>
              <a:off x="2047819" y="2277614"/>
              <a:ext cx="1789509" cy="690750"/>
            </a:xfrm>
            <a:prstGeom prst="chevron">
              <a:avLst>
                <a:gd fmla="val 40000" name="adj"/>
              </a:avLst>
            </a:prstGeom>
            <a:solidFill>
              <a:srgbClr val="6DC570"/>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4" name="Google Shape;144;p5"/>
            <p:cNvSpPr/>
            <p:nvPr/>
          </p:nvSpPr>
          <p:spPr>
            <a:xfrm>
              <a:off x="2525021" y="2450302"/>
              <a:ext cx="1511141" cy="690750"/>
            </a:xfrm>
            <a:prstGeom prst="roundRect">
              <a:avLst>
                <a:gd fmla="val 10000" name="adj"/>
              </a:avLst>
            </a:prstGeom>
            <a:solidFill>
              <a:schemeClr val="lt1">
                <a:alpha val="89803"/>
              </a:schemeClr>
            </a:solidFill>
            <a:ln cap="flat" cmpd="sng" w="25400">
              <a:solidFill>
                <a:srgbClr val="6DC57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5" name="Google Shape;145;p5"/>
            <p:cNvSpPr txBox="1"/>
            <p:nvPr/>
          </p:nvSpPr>
          <p:spPr>
            <a:xfrm>
              <a:off x="2545252" y="2470533"/>
              <a:ext cx="1470679" cy="650288"/>
            </a:xfrm>
            <a:prstGeom prst="rect">
              <a:avLst/>
            </a:prstGeom>
            <a:noFill/>
            <a:ln>
              <a:noFill/>
            </a:ln>
          </p:spPr>
          <p:txBody>
            <a:bodyPr anchorCtr="0" anchor="ctr" bIns="85325" lIns="85325" spcFirstLastPara="1" rIns="85325" wrap="square" tIns="85325">
              <a:noAutofit/>
            </a:bodyPr>
            <a:lstStyle/>
            <a:p>
              <a:pPr indent="0" lvl="0" marL="0" marR="0" rtl="0" algn="ctr">
                <a:lnSpc>
                  <a:spcPct val="90000"/>
                </a:lnSpc>
                <a:spcBef>
                  <a:spcPts val="0"/>
                </a:spcBef>
                <a:spcAft>
                  <a:spcPts val="0"/>
                </a:spcAft>
                <a:buClr>
                  <a:srgbClr val="000000"/>
                </a:buClr>
                <a:buSzPts val="1200"/>
                <a:buFont typeface="Arial"/>
                <a:buNone/>
              </a:pPr>
              <a:r>
                <a:rPr lang="en-US" sz="1200"/>
                <a:t>Cambio de comportamientos en las elecciones de viajes</a:t>
              </a:r>
              <a:endParaRPr/>
            </a:p>
          </p:txBody>
        </p:sp>
        <p:sp>
          <p:nvSpPr>
            <p:cNvPr id="146" name="Google Shape;146;p5"/>
            <p:cNvSpPr/>
            <p:nvPr/>
          </p:nvSpPr>
          <p:spPr>
            <a:xfrm>
              <a:off x="4091836" y="2277614"/>
              <a:ext cx="1789509" cy="690750"/>
            </a:xfrm>
            <a:prstGeom prst="chevron">
              <a:avLst>
                <a:gd fmla="val 40000" name="adj"/>
              </a:avLst>
            </a:prstGeom>
            <a:solidFill>
              <a:srgbClr val="6DC570"/>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7" name="Google Shape;147;p5"/>
            <p:cNvSpPr/>
            <p:nvPr/>
          </p:nvSpPr>
          <p:spPr>
            <a:xfrm>
              <a:off x="4569039" y="2450302"/>
              <a:ext cx="1511141" cy="690750"/>
            </a:xfrm>
            <a:prstGeom prst="roundRect">
              <a:avLst>
                <a:gd fmla="val 10000" name="adj"/>
              </a:avLst>
            </a:prstGeom>
            <a:solidFill>
              <a:schemeClr val="lt1">
                <a:alpha val="89803"/>
              </a:schemeClr>
            </a:solidFill>
            <a:ln cap="flat" cmpd="sng" w="25400">
              <a:solidFill>
                <a:srgbClr val="6DC57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8" name="Google Shape;148;p5"/>
            <p:cNvSpPr txBox="1"/>
            <p:nvPr/>
          </p:nvSpPr>
          <p:spPr>
            <a:xfrm>
              <a:off x="4589270" y="2470533"/>
              <a:ext cx="1470679" cy="650288"/>
            </a:xfrm>
            <a:prstGeom prst="rect">
              <a:avLst/>
            </a:prstGeom>
            <a:noFill/>
            <a:ln>
              <a:noFill/>
            </a:ln>
          </p:spPr>
          <p:txBody>
            <a:bodyPr anchorCtr="0" anchor="ctr" bIns="85325" lIns="85325" spcFirstLastPara="1" rIns="85325" wrap="square" tIns="85325">
              <a:noAutofit/>
            </a:bodyPr>
            <a:lstStyle/>
            <a:p>
              <a:pPr indent="0" lvl="0" marL="0" marR="0" rtl="0" algn="ctr">
                <a:lnSpc>
                  <a:spcPct val="90000"/>
                </a:lnSpc>
                <a:spcBef>
                  <a:spcPts val="0"/>
                </a:spcBef>
                <a:spcAft>
                  <a:spcPts val="0"/>
                </a:spcAft>
                <a:buClr>
                  <a:srgbClr val="000000"/>
                </a:buClr>
                <a:buSzPts val="1200"/>
                <a:buFont typeface="Arial"/>
                <a:buNone/>
              </a:pPr>
              <a:r>
                <a:rPr lang="en-US" sz="1200"/>
                <a:t>Demanada de instruaestructura verde</a:t>
              </a:r>
              <a:endParaRPr/>
            </a:p>
          </p:txBody>
        </p:sp>
        <p:sp>
          <p:nvSpPr>
            <p:cNvPr id="149" name="Google Shape;149;p5"/>
            <p:cNvSpPr/>
            <p:nvPr/>
          </p:nvSpPr>
          <p:spPr>
            <a:xfrm>
              <a:off x="6135854" y="2277614"/>
              <a:ext cx="1789509" cy="690750"/>
            </a:xfrm>
            <a:prstGeom prst="chevron">
              <a:avLst>
                <a:gd fmla="val 40000" name="adj"/>
              </a:avLst>
            </a:prstGeom>
            <a:solidFill>
              <a:srgbClr val="6DC570"/>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0" name="Google Shape;150;p5"/>
            <p:cNvSpPr/>
            <p:nvPr/>
          </p:nvSpPr>
          <p:spPr>
            <a:xfrm>
              <a:off x="6613056" y="2450302"/>
              <a:ext cx="1511141" cy="690750"/>
            </a:xfrm>
            <a:prstGeom prst="roundRect">
              <a:avLst>
                <a:gd fmla="val 10000" name="adj"/>
              </a:avLst>
            </a:prstGeom>
            <a:solidFill>
              <a:schemeClr val="lt1">
                <a:alpha val="89803"/>
              </a:schemeClr>
            </a:solidFill>
            <a:ln cap="flat" cmpd="sng" w="25400">
              <a:solidFill>
                <a:srgbClr val="6DC57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1" name="Google Shape;151;p5"/>
            <p:cNvSpPr txBox="1"/>
            <p:nvPr/>
          </p:nvSpPr>
          <p:spPr>
            <a:xfrm>
              <a:off x="6633287" y="2470533"/>
              <a:ext cx="1470679" cy="650288"/>
            </a:xfrm>
            <a:prstGeom prst="rect">
              <a:avLst/>
            </a:prstGeom>
            <a:noFill/>
            <a:ln>
              <a:noFill/>
            </a:ln>
          </p:spPr>
          <p:txBody>
            <a:bodyPr anchorCtr="0" anchor="ctr" bIns="85325" lIns="85325" spcFirstLastPara="1" rIns="85325" wrap="square" tIns="85325">
              <a:noAutofit/>
            </a:bodyPr>
            <a:lstStyle/>
            <a:p>
              <a:pPr indent="0" lvl="0" marL="0" marR="0" rtl="0" algn="ctr">
                <a:lnSpc>
                  <a:spcPct val="90000"/>
                </a:lnSpc>
                <a:spcBef>
                  <a:spcPts val="0"/>
                </a:spcBef>
                <a:spcAft>
                  <a:spcPts val="0"/>
                </a:spcAft>
                <a:buClr>
                  <a:srgbClr val="000000"/>
                </a:buClr>
                <a:buSzPts val="1200"/>
                <a:buFont typeface="Arial"/>
                <a:buNone/>
              </a:pPr>
              <a:r>
                <a:rPr lang="en-US" sz="1200"/>
                <a:t>Inversión en servicios sostenibles</a:t>
              </a:r>
              <a:endParaRPr/>
            </a:p>
          </p:txBody>
        </p:sp>
      </p:gr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5" name="Shape 155"/>
        <p:cNvGrpSpPr/>
        <p:nvPr/>
      </p:nvGrpSpPr>
      <p:grpSpPr>
        <a:xfrm>
          <a:off x="0" y="0"/>
          <a:ext cx="0" cy="0"/>
          <a:chOff x="0" y="0"/>
          <a:chExt cx="0" cy="0"/>
        </a:xfrm>
      </p:grpSpPr>
      <p:sp>
        <p:nvSpPr>
          <p:cNvPr id="156" name="Google Shape;156;p4"/>
          <p:cNvSpPr txBox="1"/>
          <p:nvPr>
            <p:ph type="title"/>
          </p:nvPr>
        </p:nvSpPr>
        <p:spPr>
          <a:xfrm>
            <a:off x="97968" y="81640"/>
            <a:ext cx="11944355" cy="715883"/>
          </a:xfrm>
          <a:prstGeom prst="rect">
            <a:avLst/>
          </a:prstGeom>
          <a:noFill/>
          <a:ln>
            <a:noFill/>
          </a:ln>
        </p:spPr>
        <p:txBody>
          <a:bodyPr anchorCtr="0" anchor="ctr" bIns="53975" lIns="53975" spcFirstLastPara="1" rIns="53975" wrap="square" tIns="53975">
            <a:normAutofit/>
          </a:bodyPr>
          <a:lstStyle/>
          <a:p>
            <a:pPr indent="0" lvl="0" marL="0" rtl="0" algn="l">
              <a:lnSpc>
                <a:spcPct val="90000"/>
              </a:lnSpc>
              <a:spcBef>
                <a:spcPts val="0"/>
              </a:spcBef>
              <a:spcAft>
                <a:spcPts val="0"/>
              </a:spcAft>
              <a:buSzPts val="3800"/>
              <a:buNone/>
            </a:pPr>
            <a:r>
              <a:rPr lang="en-US"/>
              <a:t>Evaluando la Relación entre Tendencia y Sostenibilidad:</a:t>
            </a:r>
            <a:endParaRPr b="0" i="0" sz="3800" u="none" cap="none" strike="noStrike">
              <a:solidFill>
                <a:srgbClr val="F2F2F2"/>
              </a:solidFill>
              <a:latin typeface="Calibri"/>
              <a:ea typeface="Calibri"/>
              <a:cs typeface="Calibri"/>
              <a:sym typeface="Calibri"/>
            </a:endParaRPr>
          </a:p>
        </p:txBody>
      </p:sp>
      <p:graphicFrame>
        <p:nvGraphicFramePr>
          <p:cNvPr id="157" name="Google Shape;157;p4"/>
          <p:cNvGraphicFramePr/>
          <p:nvPr/>
        </p:nvGraphicFramePr>
        <p:xfrm>
          <a:off x="1893246" y="1328729"/>
          <a:ext cx="3000000" cy="3000000"/>
        </p:xfrm>
        <a:graphic>
          <a:graphicData uri="http://schemas.openxmlformats.org/drawingml/2006/table">
            <a:tbl>
              <a:tblPr bandRow="1" firstRow="1">
                <a:noFill/>
                <a:tableStyleId>{7B26E935-7C9E-4526-9083-C24A7716C3BB}</a:tableStyleId>
              </a:tblPr>
              <a:tblGrid>
                <a:gridCol w="3060625"/>
                <a:gridCol w="3060625"/>
                <a:gridCol w="3060625"/>
              </a:tblGrid>
              <a:tr h="448000">
                <a:tc>
                  <a:txBody>
                    <a:bodyPr/>
                    <a:lstStyle/>
                    <a:p>
                      <a:pPr indent="0" lvl="0" marL="0" marR="0" rtl="0" algn="ctr">
                        <a:lnSpc>
                          <a:spcPct val="100000"/>
                        </a:lnSpc>
                        <a:spcBef>
                          <a:spcPts val="0"/>
                        </a:spcBef>
                        <a:spcAft>
                          <a:spcPts val="0"/>
                        </a:spcAft>
                        <a:buNone/>
                      </a:pPr>
                      <a:r>
                        <a:rPr lang="en-US" sz="1400" u="none" cap="none" strike="noStrike"/>
                        <a:t>Trend</a:t>
                      </a:r>
                      <a:endParaRPr/>
                    </a:p>
                  </a:txBody>
                  <a:tcPr marT="45725" marB="45725" marR="91450" marL="91450"/>
                </a:tc>
                <a:tc>
                  <a:txBody>
                    <a:bodyPr/>
                    <a:lstStyle/>
                    <a:p>
                      <a:pPr indent="0" lvl="0" marL="0" marR="0" rtl="0" algn="ctr">
                        <a:lnSpc>
                          <a:spcPct val="100000"/>
                        </a:lnSpc>
                        <a:spcBef>
                          <a:spcPts val="0"/>
                        </a:spcBef>
                        <a:spcAft>
                          <a:spcPts val="0"/>
                        </a:spcAft>
                        <a:buNone/>
                      </a:pPr>
                      <a:r>
                        <a:rPr lang="en-US" sz="1400" u="none" cap="none" strike="noStrike"/>
                        <a:t>Positive Impact</a:t>
                      </a:r>
                      <a:endParaRPr/>
                    </a:p>
                  </a:txBody>
                  <a:tcPr marT="45725" marB="45725" marR="91450" marL="91450" anchor="ctr"/>
                </a:tc>
                <a:tc>
                  <a:txBody>
                    <a:bodyPr/>
                    <a:lstStyle/>
                    <a:p>
                      <a:pPr indent="0" lvl="0" marL="0" marR="0" rtl="0" algn="ctr">
                        <a:lnSpc>
                          <a:spcPct val="100000"/>
                        </a:lnSpc>
                        <a:spcBef>
                          <a:spcPts val="0"/>
                        </a:spcBef>
                        <a:spcAft>
                          <a:spcPts val="0"/>
                        </a:spcAft>
                        <a:buNone/>
                      </a:pPr>
                      <a:r>
                        <a:rPr lang="en-US" sz="1400" u="none" cap="none" strike="noStrike"/>
                        <a:t>Challenges / Risks</a:t>
                      </a:r>
                      <a:endParaRPr/>
                    </a:p>
                  </a:txBody>
                  <a:tcPr marT="45725" marB="45725" marR="91450" marL="91450" anchor="ctr"/>
                </a:tc>
              </a:tr>
              <a:tr h="1008250">
                <a:tc>
                  <a:txBody>
                    <a:bodyPr/>
                    <a:lstStyle/>
                    <a:p>
                      <a:pPr indent="0" lvl="0" marL="0" marR="0" rtl="0" algn="ctr">
                        <a:lnSpc>
                          <a:spcPct val="100000"/>
                        </a:lnSpc>
                        <a:spcBef>
                          <a:spcPts val="0"/>
                        </a:spcBef>
                        <a:spcAft>
                          <a:spcPts val="0"/>
                        </a:spcAft>
                        <a:buNone/>
                      </a:pPr>
                      <a:r>
                        <a:rPr b="1" lang="en-US"/>
                        <a:t>Viaje </a:t>
                      </a:r>
                      <a:r>
                        <a:rPr b="1" lang="en-US" sz="1400" u="none" cap="none" strike="noStrike"/>
                        <a:t>Eco-friendly</a:t>
                      </a:r>
                      <a:endParaRPr/>
                    </a:p>
                  </a:txBody>
                  <a:tcPr marT="45725" marB="45725" marR="91450" marL="91450" anchor="ctr"/>
                </a:tc>
                <a:tc>
                  <a:txBody>
                    <a:bodyPr/>
                    <a:lstStyle/>
                    <a:p>
                      <a:pPr indent="0" lvl="0" marL="0" marR="0" rtl="0" algn="ctr">
                        <a:lnSpc>
                          <a:spcPct val="100000"/>
                        </a:lnSpc>
                        <a:spcBef>
                          <a:spcPts val="0"/>
                        </a:spcBef>
                        <a:spcAft>
                          <a:spcPts val="0"/>
                        </a:spcAft>
                        <a:buNone/>
                      </a:pPr>
                      <a:r>
                        <a:rPr lang="en-US"/>
                        <a:t>Mejora de </a:t>
                      </a:r>
                      <a:r>
                        <a:rPr lang="en-US"/>
                        <a:t>Infraestructuras</a:t>
                      </a:r>
                      <a:endParaRPr/>
                    </a:p>
                  </a:txBody>
                  <a:tcPr marT="45725" marB="45725" marR="91450" marL="91450" anchor="ctr"/>
                </a:tc>
                <a:tc>
                  <a:txBody>
                    <a:bodyPr/>
                    <a:lstStyle/>
                    <a:p>
                      <a:pPr indent="0" lvl="0" marL="0" marR="0" rtl="0" algn="ctr">
                        <a:lnSpc>
                          <a:spcPct val="100000"/>
                        </a:lnSpc>
                        <a:spcBef>
                          <a:spcPts val="0"/>
                        </a:spcBef>
                        <a:spcAft>
                          <a:spcPts val="0"/>
                        </a:spcAft>
                        <a:buNone/>
                      </a:pPr>
                      <a:r>
                        <a:rPr lang="en-US"/>
                        <a:t>Riesgo de greenwashing o exageración</a:t>
                      </a:r>
                      <a:endParaRPr/>
                    </a:p>
                  </a:txBody>
                  <a:tcPr marT="45725" marB="45725" marR="91450" marL="91450" anchor="ctr"/>
                </a:tc>
              </a:tr>
              <a:tr h="1008250">
                <a:tc>
                  <a:txBody>
                    <a:bodyPr/>
                    <a:lstStyle/>
                    <a:p>
                      <a:pPr indent="0" lvl="0" marL="0" marR="0" rtl="0" algn="ctr">
                        <a:lnSpc>
                          <a:spcPct val="100000"/>
                        </a:lnSpc>
                        <a:spcBef>
                          <a:spcPts val="0"/>
                        </a:spcBef>
                        <a:spcAft>
                          <a:spcPts val="0"/>
                        </a:spcAft>
                        <a:buNone/>
                      </a:pPr>
                      <a:r>
                        <a:rPr b="1" lang="en-US"/>
                        <a:t>Nomadismo </a:t>
                      </a:r>
                      <a:r>
                        <a:rPr b="1" lang="en-US" sz="1400" u="none" cap="none" strike="noStrike"/>
                        <a:t>Digital </a:t>
                      </a:r>
                      <a:endParaRPr/>
                    </a:p>
                  </a:txBody>
                  <a:tcPr marT="45725" marB="45725" marR="91450" marL="91450" anchor="ctr"/>
                </a:tc>
                <a:tc>
                  <a:txBody>
                    <a:bodyPr/>
                    <a:lstStyle/>
                    <a:p>
                      <a:pPr indent="0" lvl="0" marL="0" marR="0" rtl="0" algn="ctr">
                        <a:lnSpc>
                          <a:spcPct val="100000"/>
                        </a:lnSpc>
                        <a:spcBef>
                          <a:spcPts val="0"/>
                        </a:spcBef>
                        <a:spcAft>
                          <a:spcPts val="0"/>
                        </a:spcAft>
                        <a:buNone/>
                      </a:pPr>
                      <a:r>
                        <a:rPr lang="en-US"/>
                        <a:t>Estancias más largas</a:t>
                      </a:r>
                      <a:r>
                        <a:rPr lang="en-US" sz="1400" u="none" cap="none" strike="noStrike"/>
                        <a:t>,  </a:t>
                      </a:r>
                      <a:r>
                        <a:rPr lang="en-US"/>
                        <a:t>compromiso local</a:t>
                      </a:r>
                      <a:endParaRPr/>
                    </a:p>
                  </a:txBody>
                  <a:tcPr marT="45725" marB="45725" marR="91450" marL="91450" anchor="ctr"/>
                </a:tc>
                <a:tc>
                  <a:txBody>
                    <a:bodyPr/>
                    <a:lstStyle/>
                    <a:p>
                      <a:pPr indent="0" lvl="0" marL="0" marR="0" rtl="0" algn="ctr">
                        <a:lnSpc>
                          <a:spcPct val="100000"/>
                        </a:lnSpc>
                        <a:spcBef>
                          <a:spcPts val="0"/>
                        </a:spcBef>
                        <a:spcAft>
                          <a:spcPts val="0"/>
                        </a:spcAft>
                        <a:buNone/>
                      </a:pPr>
                      <a:r>
                        <a:rPr lang="en-US"/>
                        <a:t>Presión sobre la vivienda y los servicios.</a:t>
                      </a:r>
                      <a:endParaRPr/>
                    </a:p>
                  </a:txBody>
                  <a:tcPr marT="45725" marB="45725" marR="91450" marL="91450" anchor="ctr"/>
                </a:tc>
              </a:tr>
              <a:tr h="1008250">
                <a:tc>
                  <a:txBody>
                    <a:bodyPr/>
                    <a:lstStyle/>
                    <a:p>
                      <a:pPr indent="0" lvl="0" marL="0" marR="0" rtl="0" algn="ctr">
                        <a:lnSpc>
                          <a:spcPct val="100000"/>
                        </a:lnSpc>
                        <a:spcBef>
                          <a:spcPts val="0"/>
                        </a:spcBef>
                        <a:spcAft>
                          <a:spcPts val="0"/>
                        </a:spcAft>
                        <a:buClr>
                          <a:srgbClr val="000000"/>
                        </a:buClr>
                        <a:buSzPts val="1400"/>
                        <a:buFont typeface="Arial"/>
                        <a:buNone/>
                      </a:pPr>
                      <a:r>
                        <a:rPr b="1" lang="en-US" sz="1400" u="none" cap="none" strike="noStrike"/>
                        <a:t>V</a:t>
                      </a:r>
                      <a:r>
                        <a:rPr b="1" lang="en-US"/>
                        <a:t>oluntariado</a:t>
                      </a:r>
                      <a:endParaRPr/>
                    </a:p>
                  </a:txBody>
                  <a:tcPr marT="45725" marB="45725" marR="91450" marL="91450" anchor="ctr"/>
                </a:tc>
                <a:tc>
                  <a:txBody>
                    <a:bodyPr/>
                    <a:lstStyle/>
                    <a:p>
                      <a:pPr indent="0" lvl="0" marL="0" marR="0" rtl="0" algn="ctr">
                        <a:lnSpc>
                          <a:spcPct val="100000"/>
                        </a:lnSpc>
                        <a:spcBef>
                          <a:spcPts val="0"/>
                        </a:spcBef>
                        <a:spcAft>
                          <a:spcPts val="0"/>
                        </a:spcAft>
                        <a:buNone/>
                      </a:pPr>
                      <a:r>
                        <a:rPr lang="en-US"/>
                        <a:t>Intercambio </a:t>
                      </a:r>
                      <a:r>
                        <a:rPr lang="en-US" sz="1400" u="none" cap="none" strike="noStrike"/>
                        <a:t>Cultural, </a:t>
                      </a:r>
                      <a:r>
                        <a:rPr lang="en-US"/>
                        <a:t>soporte de la </a:t>
                      </a:r>
                      <a:r>
                        <a:rPr lang="en-US" sz="1400" u="none" cap="none" strike="noStrike"/>
                        <a:t>com</a:t>
                      </a:r>
                      <a:r>
                        <a:rPr lang="en-US"/>
                        <a:t>unidad</a:t>
                      </a:r>
                      <a:endParaRPr/>
                    </a:p>
                  </a:txBody>
                  <a:tcPr marT="45725" marB="45725" marR="91450" marL="91450" anchor="ctr"/>
                </a:tc>
                <a:tc>
                  <a:txBody>
                    <a:bodyPr/>
                    <a:lstStyle/>
                    <a:p>
                      <a:pPr indent="0" lvl="0" marL="0" marR="0" rtl="0" algn="ctr">
                        <a:lnSpc>
                          <a:spcPct val="100000"/>
                        </a:lnSpc>
                        <a:spcBef>
                          <a:spcPts val="0"/>
                        </a:spcBef>
                        <a:spcAft>
                          <a:spcPts val="0"/>
                        </a:spcAft>
                        <a:buNone/>
                      </a:pPr>
                      <a:r>
                        <a:rPr lang="en-US"/>
                        <a:t>Necesita marcos éticos y supervisión</a:t>
                      </a:r>
                      <a:endParaRPr/>
                    </a:p>
                  </a:txBody>
                  <a:tcPr marT="45725" marB="45725" marR="91450" marL="91450" anchor="ctr"/>
                </a:tc>
              </a:tr>
              <a:tr h="1008250">
                <a:tc>
                  <a:txBody>
                    <a:bodyPr/>
                    <a:lstStyle/>
                    <a:p>
                      <a:pPr indent="0" lvl="0" marL="0" marR="0" rtl="0" algn="ctr">
                        <a:lnSpc>
                          <a:spcPct val="100000"/>
                        </a:lnSpc>
                        <a:spcBef>
                          <a:spcPts val="0"/>
                        </a:spcBef>
                        <a:spcAft>
                          <a:spcPts val="0"/>
                        </a:spcAft>
                        <a:buNone/>
                      </a:pPr>
                      <a:r>
                        <a:rPr b="1" lang="en-US"/>
                        <a:t>Turismo basado en la comunidad</a:t>
                      </a:r>
                      <a:endParaRPr/>
                    </a:p>
                  </a:txBody>
                  <a:tcPr marT="45725" marB="45725" marR="91450" marL="91450" anchor="ctr"/>
                </a:tc>
                <a:tc>
                  <a:txBody>
                    <a:bodyPr/>
                    <a:lstStyle/>
                    <a:p>
                      <a:pPr indent="0" lvl="0" marL="0" marR="0" rtl="0" algn="ctr">
                        <a:lnSpc>
                          <a:spcPct val="100000"/>
                        </a:lnSpc>
                        <a:spcBef>
                          <a:spcPts val="0"/>
                        </a:spcBef>
                        <a:spcAft>
                          <a:spcPts val="0"/>
                        </a:spcAft>
                        <a:buNone/>
                      </a:pPr>
                      <a:r>
                        <a:rPr lang="en-US"/>
                        <a:t>Perservación </a:t>
                      </a:r>
                      <a:r>
                        <a:rPr lang="en-US" sz="1400" u="none" cap="none" strike="noStrike"/>
                        <a:t>Cultural, empuje del negocio local</a:t>
                      </a:r>
                      <a:endParaRPr/>
                    </a:p>
                  </a:txBody>
                  <a:tcPr marT="45725" marB="45725" marR="91450" marL="91450" anchor="ctr"/>
                </a:tc>
                <a:tc>
                  <a:txBody>
                    <a:bodyPr/>
                    <a:lstStyle/>
                    <a:p>
                      <a:pPr indent="0" lvl="0" marL="0" marR="0" rtl="0" algn="ctr">
                        <a:lnSpc>
                          <a:spcPct val="100000"/>
                        </a:lnSpc>
                        <a:spcBef>
                          <a:spcPts val="0"/>
                        </a:spcBef>
                        <a:spcAft>
                          <a:spcPts val="0"/>
                        </a:spcAft>
                        <a:buNone/>
                      </a:pPr>
                      <a:r>
                        <a:rPr lang="en-US"/>
                        <a:t>Necesita un equilibrio cuidadoso entre turistas y locales</a:t>
                      </a:r>
                      <a:endParaRPr/>
                    </a:p>
                  </a:txBody>
                  <a:tcPr marT="45725" marB="45725" marR="91450" marL="91450" anchor="ctr"/>
                </a:tc>
              </a:tr>
            </a:tbl>
          </a:graphicData>
        </a:graphic>
      </p:graphicFrame>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1" name="Shape 161"/>
        <p:cNvGrpSpPr/>
        <p:nvPr/>
      </p:nvGrpSpPr>
      <p:grpSpPr>
        <a:xfrm>
          <a:off x="0" y="0"/>
          <a:ext cx="0" cy="0"/>
          <a:chOff x="0" y="0"/>
          <a:chExt cx="0" cy="0"/>
        </a:xfrm>
      </p:grpSpPr>
      <p:sp>
        <p:nvSpPr>
          <p:cNvPr id="162" name="Google Shape;162;g2d3f02dfa91_0_15"/>
          <p:cNvSpPr txBox="1"/>
          <p:nvPr>
            <p:ph type="title"/>
          </p:nvPr>
        </p:nvSpPr>
        <p:spPr>
          <a:xfrm>
            <a:off x="97968" y="81640"/>
            <a:ext cx="11944500" cy="715800"/>
          </a:xfrm>
          <a:prstGeom prst="rect">
            <a:avLst/>
          </a:prstGeom>
          <a:noFill/>
          <a:ln>
            <a:noFill/>
          </a:ln>
        </p:spPr>
        <p:txBody>
          <a:bodyPr anchorCtr="0" anchor="ctr" bIns="53975" lIns="53975" spcFirstLastPara="1" rIns="53975" wrap="square" tIns="53975">
            <a:normAutofit/>
          </a:bodyPr>
          <a:lstStyle/>
          <a:p>
            <a:pPr indent="0" lvl="0" marL="0" rtl="0" algn="l">
              <a:lnSpc>
                <a:spcPct val="90000"/>
              </a:lnSpc>
              <a:spcBef>
                <a:spcPts val="0"/>
              </a:spcBef>
              <a:spcAft>
                <a:spcPts val="0"/>
              </a:spcAft>
              <a:buSzPts val="3800"/>
              <a:buNone/>
            </a:pPr>
            <a:r>
              <a:rPr lang="en-US"/>
              <a:t>El Riesgo del Sobreturismo en Contextos Sostenibles</a:t>
            </a:r>
            <a:endParaRPr/>
          </a:p>
        </p:txBody>
      </p:sp>
      <p:sp>
        <p:nvSpPr>
          <p:cNvPr id="163" name="Google Shape;163;g2d3f02dfa91_0_15"/>
          <p:cNvSpPr txBox="1"/>
          <p:nvPr/>
        </p:nvSpPr>
        <p:spPr>
          <a:xfrm>
            <a:off x="424226" y="1984956"/>
            <a:ext cx="3759900" cy="50796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lang="en-US" sz="1800"/>
              <a:t>La demanda de turismo sostenible puede, a veces, llevar al sobreturismo, donde el aumento de visitantes abruma los recursos y ecosistemas locales, contrarrestando los esfuerzos de sostenibilidad. Por ejemplo, los destinos populares que experimentan un aumento rápido en el ecoturismo pueden enfrentar desafíos como la degradación de hábitats y la presión sobre la infraestructura local. Esta paradoja subraya la necesidad de prácticas de gestión sostenible que equilibren el crecimiento del turismo con la conservación ambiental.</a:t>
            </a:r>
            <a:endParaRPr/>
          </a:p>
        </p:txBody>
      </p:sp>
      <p:pic>
        <p:nvPicPr>
          <p:cNvPr id="164" name="Google Shape;164;g2d3f02dfa91_0_15"/>
          <p:cNvPicPr preferRelativeResize="0"/>
          <p:nvPr/>
        </p:nvPicPr>
        <p:blipFill rotWithShape="1">
          <a:blip r:embed="rId3">
            <a:alphaModFix/>
          </a:blip>
          <a:srcRect b="6835" l="0" r="6664" t="0"/>
          <a:stretch/>
        </p:blipFill>
        <p:spPr>
          <a:xfrm>
            <a:off x="4300681" y="1716458"/>
            <a:ext cx="7891319" cy="5141542"/>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8" name="Shape 168"/>
        <p:cNvGrpSpPr/>
        <p:nvPr/>
      </p:nvGrpSpPr>
      <p:grpSpPr>
        <a:xfrm>
          <a:off x="0" y="0"/>
          <a:ext cx="0" cy="0"/>
          <a:chOff x="0" y="0"/>
          <a:chExt cx="0" cy="0"/>
        </a:xfrm>
      </p:grpSpPr>
      <p:sp>
        <p:nvSpPr>
          <p:cNvPr id="169" name="Google Shape;169;g2d3f02dfa91_0_48"/>
          <p:cNvSpPr txBox="1"/>
          <p:nvPr>
            <p:ph type="title"/>
          </p:nvPr>
        </p:nvSpPr>
        <p:spPr>
          <a:xfrm>
            <a:off x="97968" y="81640"/>
            <a:ext cx="11944500" cy="715800"/>
          </a:xfrm>
          <a:prstGeom prst="rect">
            <a:avLst/>
          </a:prstGeom>
          <a:noFill/>
          <a:ln>
            <a:noFill/>
          </a:ln>
        </p:spPr>
        <p:txBody>
          <a:bodyPr anchorCtr="0" anchor="ctr" bIns="53975" lIns="53975" spcFirstLastPara="1" rIns="53975" wrap="square" tIns="53975">
            <a:normAutofit/>
          </a:bodyPr>
          <a:lstStyle/>
          <a:p>
            <a:pPr indent="0" lvl="0" marL="0" rtl="0" algn="l">
              <a:lnSpc>
                <a:spcPct val="90000"/>
              </a:lnSpc>
              <a:spcBef>
                <a:spcPts val="0"/>
              </a:spcBef>
              <a:spcAft>
                <a:spcPts val="0"/>
              </a:spcAft>
              <a:buSzPts val="3800"/>
              <a:buNone/>
            </a:pPr>
            <a:r>
              <a:rPr lang="en-US"/>
              <a:t>Pronósticos para una Planificación Turística más Inteligente:</a:t>
            </a:r>
            <a:endParaRPr b="0" i="0" sz="3800" u="none" cap="none" strike="noStrike">
              <a:solidFill>
                <a:srgbClr val="F2F2F2"/>
              </a:solidFill>
              <a:latin typeface="Calibri"/>
              <a:ea typeface="Calibri"/>
              <a:cs typeface="Calibri"/>
              <a:sym typeface="Calibri"/>
            </a:endParaRPr>
          </a:p>
        </p:txBody>
      </p:sp>
      <p:sp>
        <p:nvSpPr>
          <p:cNvPr id="170" name="Google Shape;170;g2d3f02dfa91_0_48"/>
          <p:cNvSpPr txBox="1"/>
          <p:nvPr>
            <p:ph idx="1" type="body"/>
          </p:nvPr>
        </p:nvSpPr>
        <p:spPr>
          <a:xfrm>
            <a:off x="375061" y="1648997"/>
            <a:ext cx="2977739" cy="1269694"/>
          </a:xfrm>
          <a:prstGeom prst="rect">
            <a:avLst/>
          </a:prstGeom>
          <a:noFill/>
          <a:ln>
            <a:noFill/>
          </a:ln>
        </p:spPr>
        <p:txBody>
          <a:bodyPr anchorCtr="0" anchor="ctr" bIns="45700" lIns="45700" spcFirstLastPara="1" rIns="45700" wrap="square" tIns="45700">
            <a:noAutofit/>
          </a:bodyPr>
          <a:lstStyle/>
          <a:p>
            <a:pPr indent="0" lvl="0" marL="457200" rtl="0" algn="l">
              <a:lnSpc>
                <a:spcPct val="90000"/>
              </a:lnSpc>
              <a:spcBef>
                <a:spcPts val="1000"/>
              </a:spcBef>
              <a:spcAft>
                <a:spcPts val="0"/>
              </a:spcAft>
              <a:buSzPts val="2400"/>
              <a:buNone/>
            </a:pPr>
            <a:r>
              <a:rPr lang="en-US"/>
              <a:t>El pronóstico no se trata de adivinar el futuro. Se trata de prepararse para él.</a:t>
            </a:r>
            <a:endParaRPr/>
          </a:p>
        </p:txBody>
      </p:sp>
      <p:grpSp>
        <p:nvGrpSpPr>
          <p:cNvPr id="171" name="Google Shape;171;g2d3f02dfa91_0_48"/>
          <p:cNvGrpSpPr/>
          <p:nvPr/>
        </p:nvGrpSpPr>
        <p:grpSpPr>
          <a:xfrm>
            <a:off x="4395804" y="1010899"/>
            <a:ext cx="6891736" cy="5448430"/>
            <a:chOff x="618131" y="-32039"/>
            <a:chExt cx="6891736" cy="5448430"/>
          </a:xfrm>
        </p:grpSpPr>
        <p:sp>
          <p:nvSpPr>
            <p:cNvPr id="172" name="Google Shape;172;g2d3f02dfa91_0_48"/>
            <p:cNvSpPr/>
            <p:nvPr/>
          </p:nvSpPr>
          <p:spPr>
            <a:xfrm>
              <a:off x="1374164" y="-32039"/>
              <a:ext cx="5379671" cy="5379671"/>
            </a:xfrm>
            <a:custGeom>
              <a:rect b="b" l="l" r="r" t="t"/>
              <a:pathLst>
                <a:path extrusionOk="0" h="120000" w="120000">
                  <a:moveTo>
                    <a:pt x="79157" y="6934"/>
                  </a:moveTo>
                  <a:lnTo>
                    <a:pt x="79157" y="6934"/>
                  </a:lnTo>
                  <a:cubicBezTo>
                    <a:pt x="103170" y="15603"/>
                    <a:pt x="118369" y="39316"/>
                    <a:pt x="116217" y="64755"/>
                  </a:cubicBezTo>
                  <a:cubicBezTo>
                    <a:pt x="114066" y="90193"/>
                    <a:pt x="95100" y="111017"/>
                    <a:pt x="69973" y="115530"/>
                  </a:cubicBezTo>
                  <a:cubicBezTo>
                    <a:pt x="44846" y="120042"/>
                    <a:pt x="19819" y="107119"/>
                    <a:pt x="8950" y="84019"/>
                  </a:cubicBezTo>
                  <a:cubicBezTo>
                    <a:pt x="-1918" y="60919"/>
                    <a:pt x="4079" y="33399"/>
                    <a:pt x="23575" y="16917"/>
                  </a:cubicBezTo>
                  <a:lnTo>
                    <a:pt x="21527" y="13995"/>
                  </a:lnTo>
                  <a:lnTo>
                    <a:pt x="29527" y="16525"/>
                  </a:lnTo>
                  <a:lnTo>
                    <a:pt x="29457" y="25310"/>
                  </a:lnTo>
                  <a:lnTo>
                    <a:pt x="27411" y="22390"/>
                  </a:lnTo>
                  <a:lnTo>
                    <a:pt x="27411" y="22390"/>
                  </a:lnTo>
                  <a:cubicBezTo>
                    <a:pt x="10435" y="37100"/>
                    <a:pt x="5417" y="61359"/>
                    <a:pt x="15165" y="81596"/>
                  </a:cubicBezTo>
                  <a:cubicBezTo>
                    <a:pt x="24913" y="101834"/>
                    <a:pt x="47010" y="113032"/>
                    <a:pt x="69094" y="108927"/>
                  </a:cubicBezTo>
                  <a:cubicBezTo>
                    <a:pt x="91179" y="104822"/>
                    <a:pt x="107776" y="86432"/>
                    <a:pt x="109601" y="64043"/>
                  </a:cubicBezTo>
                  <a:cubicBezTo>
                    <a:pt x="111426" y="41655"/>
                    <a:pt x="98026" y="20819"/>
                    <a:pt x="76898" y="13192"/>
                  </a:cubicBezTo>
                  <a:close/>
                </a:path>
              </a:pathLst>
            </a:custGeom>
            <a:solidFill>
              <a:srgbClr val="D3EAD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3" name="Google Shape;173;g2d3f02dfa91_0_48"/>
            <p:cNvSpPr/>
            <p:nvPr/>
          </p:nvSpPr>
          <p:spPr>
            <a:xfrm>
              <a:off x="2799953" y="2274"/>
              <a:ext cx="2528093" cy="1264046"/>
            </a:xfrm>
            <a:prstGeom prst="roundRect">
              <a:avLst>
                <a:gd fmla="val 16667" name="adj"/>
              </a:avLst>
            </a:prstGeom>
            <a:solidFill>
              <a:srgbClr val="6DC570"/>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4" name="Google Shape;174;g2d3f02dfa91_0_48"/>
            <p:cNvSpPr txBox="1"/>
            <p:nvPr/>
          </p:nvSpPr>
          <p:spPr>
            <a:xfrm>
              <a:off x="2861659" y="63980"/>
              <a:ext cx="2404681" cy="1140634"/>
            </a:xfrm>
            <a:prstGeom prst="rect">
              <a:avLst/>
            </a:prstGeom>
            <a:noFill/>
            <a:ln>
              <a:noFill/>
            </a:ln>
          </p:spPr>
          <p:txBody>
            <a:bodyPr anchorCtr="0" anchor="ctr" bIns="91425" lIns="91425" spcFirstLastPara="1" rIns="91425" wrap="square" tIns="91425">
              <a:noAutofit/>
            </a:bodyPr>
            <a:lstStyle/>
            <a:p>
              <a:pPr indent="0" lvl="0" marL="0" marR="0" rtl="0" algn="ctr">
                <a:lnSpc>
                  <a:spcPct val="90000"/>
                </a:lnSpc>
                <a:spcBef>
                  <a:spcPts val="0"/>
                </a:spcBef>
                <a:spcAft>
                  <a:spcPts val="0"/>
                </a:spcAft>
                <a:buClr>
                  <a:srgbClr val="000000"/>
                </a:buClr>
                <a:buSzPts val="2400"/>
                <a:buFont typeface="Arial"/>
                <a:buNone/>
              </a:pPr>
              <a:r>
                <a:rPr lang="en-US" sz="2400">
                  <a:solidFill>
                    <a:schemeClr val="lt1"/>
                  </a:solidFill>
                </a:rPr>
                <a:t>Rastrear el comportamiento y los datos de reservas</a:t>
              </a:r>
              <a:endParaRPr/>
            </a:p>
          </p:txBody>
        </p:sp>
        <p:sp>
          <p:nvSpPr>
            <p:cNvPr id="175" name="Google Shape;175;g2d3f02dfa91_0_48"/>
            <p:cNvSpPr/>
            <p:nvPr/>
          </p:nvSpPr>
          <p:spPr>
            <a:xfrm>
              <a:off x="4981774" y="1587460"/>
              <a:ext cx="2528093" cy="1264046"/>
            </a:xfrm>
            <a:prstGeom prst="roundRect">
              <a:avLst>
                <a:gd fmla="val 16667" name="adj"/>
              </a:avLst>
            </a:prstGeom>
            <a:solidFill>
              <a:srgbClr val="6DC570"/>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6" name="Google Shape;176;g2d3f02dfa91_0_48"/>
            <p:cNvSpPr txBox="1"/>
            <p:nvPr/>
          </p:nvSpPr>
          <p:spPr>
            <a:xfrm>
              <a:off x="5043480" y="1649166"/>
              <a:ext cx="2404681" cy="1140634"/>
            </a:xfrm>
            <a:prstGeom prst="rect">
              <a:avLst/>
            </a:prstGeom>
            <a:noFill/>
            <a:ln>
              <a:noFill/>
            </a:ln>
          </p:spPr>
          <p:txBody>
            <a:bodyPr anchorCtr="0" anchor="ctr" bIns="91425" lIns="91425" spcFirstLastPara="1" rIns="91425" wrap="square" tIns="91425">
              <a:noAutofit/>
            </a:bodyPr>
            <a:lstStyle/>
            <a:p>
              <a:pPr indent="0" lvl="0" marL="0" marR="0" rtl="0" algn="ctr">
                <a:lnSpc>
                  <a:spcPct val="90000"/>
                </a:lnSpc>
                <a:spcBef>
                  <a:spcPts val="0"/>
                </a:spcBef>
                <a:spcAft>
                  <a:spcPts val="0"/>
                </a:spcAft>
                <a:buClr>
                  <a:srgbClr val="000000"/>
                </a:buClr>
                <a:buSzPts val="2400"/>
                <a:buFont typeface="Arial"/>
                <a:buNone/>
              </a:pPr>
              <a:r>
                <a:rPr lang="en-US" sz="2400">
                  <a:solidFill>
                    <a:schemeClr val="lt1"/>
                  </a:solidFill>
                </a:rPr>
                <a:t>Analizar patrones</a:t>
              </a:r>
              <a:endParaRPr/>
            </a:p>
          </p:txBody>
        </p:sp>
        <p:sp>
          <p:nvSpPr>
            <p:cNvPr id="177" name="Google Shape;177;g2d3f02dfa91_0_48"/>
            <p:cNvSpPr/>
            <p:nvPr/>
          </p:nvSpPr>
          <p:spPr>
            <a:xfrm>
              <a:off x="4148393" y="4152345"/>
              <a:ext cx="2528093" cy="1264046"/>
            </a:xfrm>
            <a:prstGeom prst="roundRect">
              <a:avLst>
                <a:gd fmla="val 16667" name="adj"/>
              </a:avLst>
            </a:prstGeom>
            <a:solidFill>
              <a:srgbClr val="6DC570"/>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8" name="Google Shape;178;g2d3f02dfa91_0_48"/>
            <p:cNvSpPr txBox="1"/>
            <p:nvPr/>
          </p:nvSpPr>
          <p:spPr>
            <a:xfrm>
              <a:off x="4210099" y="4214051"/>
              <a:ext cx="2404681" cy="1140634"/>
            </a:xfrm>
            <a:prstGeom prst="rect">
              <a:avLst/>
            </a:prstGeom>
            <a:noFill/>
            <a:ln>
              <a:noFill/>
            </a:ln>
          </p:spPr>
          <p:txBody>
            <a:bodyPr anchorCtr="0" anchor="ctr" bIns="91425" lIns="91425" spcFirstLastPara="1" rIns="91425" wrap="square" tIns="91425">
              <a:noAutofit/>
            </a:bodyPr>
            <a:lstStyle/>
            <a:p>
              <a:pPr indent="0" lvl="0" marL="0" marR="0" rtl="0" algn="ctr">
                <a:lnSpc>
                  <a:spcPct val="90000"/>
                </a:lnSpc>
                <a:spcBef>
                  <a:spcPts val="0"/>
                </a:spcBef>
                <a:spcAft>
                  <a:spcPts val="0"/>
                </a:spcAft>
                <a:buClr>
                  <a:srgbClr val="000000"/>
                </a:buClr>
                <a:buSzPts val="2400"/>
                <a:buFont typeface="Arial"/>
                <a:buNone/>
              </a:pPr>
              <a:r>
                <a:rPr lang="en-US" sz="2400">
                  <a:solidFill>
                    <a:schemeClr val="lt1"/>
                  </a:solidFill>
                </a:rPr>
                <a:t>Predecir cambios en la demanda</a:t>
              </a:r>
              <a:endParaRPr/>
            </a:p>
          </p:txBody>
        </p:sp>
        <p:sp>
          <p:nvSpPr>
            <p:cNvPr id="179" name="Google Shape;179;g2d3f02dfa91_0_48"/>
            <p:cNvSpPr/>
            <p:nvPr/>
          </p:nvSpPr>
          <p:spPr>
            <a:xfrm>
              <a:off x="1451513" y="4152345"/>
              <a:ext cx="2528093" cy="1264046"/>
            </a:xfrm>
            <a:prstGeom prst="roundRect">
              <a:avLst>
                <a:gd fmla="val 16667" name="adj"/>
              </a:avLst>
            </a:prstGeom>
            <a:solidFill>
              <a:srgbClr val="6DC570"/>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0" name="Google Shape;180;g2d3f02dfa91_0_48"/>
            <p:cNvSpPr txBox="1"/>
            <p:nvPr/>
          </p:nvSpPr>
          <p:spPr>
            <a:xfrm>
              <a:off x="1513219" y="4214051"/>
              <a:ext cx="2404681" cy="1140634"/>
            </a:xfrm>
            <a:prstGeom prst="rect">
              <a:avLst/>
            </a:prstGeom>
            <a:noFill/>
            <a:ln>
              <a:noFill/>
            </a:ln>
          </p:spPr>
          <p:txBody>
            <a:bodyPr anchorCtr="0" anchor="ctr" bIns="91425" lIns="91425" spcFirstLastPara="1" rIns="91425" wrap="square" tIns="91425">
              <a:noAutofit/>
            </a:bodyPr>
            <a:lstStyle/>
            <a:p>
              <a:pPr indent="0" lvl="0" marL="0" marR="0" rtl="0" algn="ctr">
                <a:lnSpc>
                  <a:spcPct val="90000"/>
                </a:lnSpc>
                <a:spcBef>
                  <a:spcPts val="0"/>
                </a:spcBef>
                <a:spcAft>
                  <a:spcPts val="0"/>
                </a:spcAft>
                <a:buClr>
                  <a:srgbClr val="000000"/>
                </a:buClr>
                <a:buSzPts val="2400"/>
                <a:buFont typeface="Arial"/>
                <a:buNone/>
              </a:pPr>
              <a:r>
                <a:rPr lang="en-US" sz="2400">
                  <a:solidFill>
                    <a:schemeClr val="lt1"/>
                  </a:solidFill>
                </a:rPr>
                <a:t>Planificar políticas y ofertas</a:t>
              </a:r>
              <a:endParaRPr/>
            </a:p>
          </p:txBody>
        </p:sp>
        <p:sp>
          <p:nvSpPr>
            <p:cNvPr id="181" name="Google Shape;181;g2d3f02dfa91_0_48"/>
            <p:cNvSpPr/>
            <p:nvPr/>
          </p:nvSpPr>
          <p:spPr>
            <a:xfrm>
              <a:off x="618131" y="1587460"/>
              <a:ext cx="2528093" cy="1264046"/>
            </a:xfrm>
            <a:prstGeom prst="roundRect">
              <a:avLst>
                <a:gd fmla="val 16667" name="adj"/>
              </a:avLst>
            </a:prstGeom>
            <a:solidFill>
              <a:srgbClr val="6DC570"/>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2" name="Google Shape;182;g2d3f02dfa91_0_48"/>
            <p:cNvSpPr txBox="1"/>
            <p:nvPr/>
          </p:nvSpPr>
          <p:spPr>
            <a:xfrm>
              <a:off x="679837" y="1649166"/>
              <a:ext cx="2404681" cy="1140634"/>
            </a:xfrm>
            <a:prstGeom prst="rect">
              <a:avLst/>
            </a:prstGeom>
            <a:noFill/>
            <a:ln>
              <a:noFill/>
            </a:ln>
          </p:spPr>
          <p:txBody>
            <a:bodyPr anchorCtr="0" anchor="ctr" bIns="91425" lIns="91425" spcFirstLastPara="1" rIns="91425" wrap="square" tIns="91425">
              <a:noAutofit/>
            </a:bodyPr>
            <a:lstStyle/>
            <a:p>
              <a:pPr indent="0" lvl="0" marL="0" marR="0" rtl="0" algn="ctr">
                <a:lnSpc>
                  <a:spcPct val="90000"/>
                </a:lnSpc>
                <a:spcBef>
                  <a:spcPts val="0"/>
                </a:spcBef>
                <a:spcAft>
                  <a:spcPts val="0"/>
                </a:spcAft>
                <a:buClr>
                  <a:srgbClr val="000000"/>
                </a:buClr>
                <a:buSzPts val="2400"/>
                <a:buFont typeface="Arial"/>
                <a:buNone/>
              </a:pPr>
              <a:r>
                <a:rPr lang="en-US" sz="2400">
                  <a:solidFill>
                    <a:schemeClr val="lt1"/>
                  </a:solidFill>
                </a:rPr>
                <a:t>Reevaluar regularmente</a:t>
              </a:r>
              <a:endParaRPr/>
            </a:p>
          </p:txBody>
        </p:sp>
      </p:grpSp>
    </p:spTree>
  </p:cSld>
  <p:clrMapOvr>
    <a:masterClrMapping/>
  </p:clrMapOvr>
</p:sld>
</file>

<file path=ppt/theme/theme1.xml><?xml version="1.0" encoding="utf-8"?>
<a:theme xmlns:a="http://schemas.openxmlformats.org/drawingml/2006/main" xmlns:r="http://schemas.openxmlformats.org/officeDocument/2006/relationships" name="CARDET Course template">
  <a:themeElements>
    <a:clrScheme name="CARDET Course template">
      <a:dk1>
        <a:srgbClr val="2C2C2C"/>
      </a:dk1>
      <a:lt1>
        <a:srgbClr val="F2F2F2"/>
      </a:lt1>
      <a:dk2>
        <a:srgbClr val="A7A7A7"/>
      </a:dk2>
      <a:lt2>
        <a:srgbClr val="535353"/>
      </a:lt2>
      <a:accent1>
        <a:srgbClr val="70C573"/>
      </a:accent1>
      <a:accent2>
        <a:srgbClr val="211B38"/>
      </a:accent2>
      <a:accent3>
        <a:srgbClr val="6D697D"/>
      </a:accent3>
      <a:accent4>
        <a:srgbClr val="D38756"/>
      </a:accent4>
      <a:accent5>
        <a:srgbClr val="8DC2EE"/>
      </a:accent5>
      <a:accent6>
        <a:srgbClr val="A56793"/>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CARDET Course template">
  <a:themeElements>
    <a:clrScheme name="CARDET Course template">
      <a:dk1>
        <a:srgbClr val="000000"/>
      </a:dk1>
      <a:lt1>
        <a:srgbClr val="FFFFFF"/>
      </a:lt1>
      <a:dk2>
        <a:srgbClr val="A7A7A7"/>
      </a:dk2>
      <a:lt2>
        <a:srgbClr val="535353"/>
      </a:lt2>
      <a:accent1>
        <a:srgbClr val="70C573"/>
      </a:accent1>
      <a:accent2>
        <a:srgbClr val="211B38"/>
      </a:accent2>
      <a:accent3>
        <a:srgbClr val="6D697D"/>
      </a:accent3>
      <a:accent4>
        <a:srgbClr val="D38756"/>
      </a:accent4>
      <a:accent5>
        <a:srgbClr val="8DC2EE"/>
      </a:accent5>
      <a:accent6>
        <a:srgbClr val="A56793"/>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file>